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4" r:id="rId3"/>
    <p:sldId id="258" r:id="rId4"/>
    <p:sldId id="259" r:id="rId5"/>
    <p:sldId id="257" r:id="rId6"/>
    <p:sldId id="262" r:id="rId7"/>
    <p:sldId id="261" r:id="rId8"/>
    <p:sldId id="264" r:id="rId9"/>
    <p:sldId id="265" r:id="rId10"/>
    <p:sldId id="269" r:id="rId11"/>
    <p:sldId id="266" r:id="rId12"/>
    <p:sldId id="267" r:id="rId13"/>
    <p:sldId id="268" r:id="rId14"/>
    <p:sldId id="270" r:id="rId15"/>
    <p:sldId id="283" r:id="rId16"/>
    <p:sldId id="271" r:id="rId17"/>
    <p:sldId id="272" r:id="rId18"/>
    <p:sldId id="274" r:id="rId19"/>
    <p:sldId id="282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3" r:id="rId3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2593" autoAdjust="0"/>
  </p:normalViewPr>
  <p:slideViewPr>
    <p:cSldViewPr>
      <p:cViewPr>
        <p:scale>
          <a:sx n="95" d="100"/>
          <a:sy n="95" d="100"/>
        </p:scale>
        <p:origin x="-57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471320-F231-4BD1-83A4-1F83E12FDABA}" type="doc">
      <dgm:prSet loTypeId="urn:microsoft.com/office/officeart/2005/8/layout/vList4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88DF894A-3DF5-4BBA-B0D6-9C48314BAA08}">
      <dgm:prSet phldrT="[Text]"/>
      <dgm:spPr/>
      <dgm:t>
        <a:bodyPr/>
        <a:lstStyle/>
        <a:p>
          <a:r>
            <a:rPr lang="bg-BG" dirty="0" smtClean="0"/>
            <a:t>Доцент по методика на обучението по информатика и ИТ в СУ „Св. Климент Охридски“</a:t>
          </a:r>
          <a:endParaRPr lang="en-GB" dirty="0"/>
        </a:p>
      </dgm:t>
    </dgm:pt>
    <dgm:pt modelId="{AD43698F-2811-4F4C-9E22-E35ED81C4EAE}" type="parTrans" cxnId="{90B9E340-F198-4642-AF15-06F9838FC1FC}">
      <dgm:prSet/>
      <dgm:spPr/>
      <dgm:t>
        <a:bodyPr/>
        <a:lstStyle/>
        <a:p>
          <a:endParaRPr lang="en-GB"/>
        </a:p>
      </dgm:t>
    </dgm:pt>
    <dgm:pt modelId="{FEAE5695-B356-4355-9B31-5CCF8804CC32}" type="sibTrans" cxnId="{90B9E340-F198-4642-AF15-06F9838FC1FC}">
      <dgm:prSet/>
      <dgm:spPr/>
      <dgm:t>
        <a:bodyPr/>
        <a:lstStyle/>
        <a:p>
          <a:endParaRPr lang="en-GB"/>
        </a:p>
      </dgm:t>
    </dgm:pt>
    <dgm:pt modelId="{25160A03-9446-49BC-BD5A-D326924FF078}">
      <dgm:prSet phldrT="[Text]"/>
      <dgm:spPr/>
      <dgm:t>
        <a:bodyPr/>
        <a:lstStyle/>
        <a:p>
          <a:r>
            <a:rPr lang="bg-BG" dirty="0" smtClean="0"/>
            <a:t>Доцент по методика на обучението по информатика и ИТ</a:t>
          </a:r>
          <a:br>
            <a:rPr lang="bg-BG" dirty="0" smtClean="0"/>
          </a:br>
          <a:r>
            <a:rPr lang="bg-BG" dirty="0" smtClean="0"/>
            <a:t>  в ЮЗУ „Неофит Рилски“, Благоевград</a:t>
          </a:r>
          <a:endParaRPr lang="en-GB" dirty="0"/>
        </a:p>
      </dgm:t>
    </dgm:pt>
    <dgm:pt modelId="{6B87FE49-466B-4C97-AB08-385930F6FB36}" type="parTrans" cxnId="{FCDFD3AB-B01B-486F-B847-311FFA7B78D6}">
      <dgm:prSet/>
      <dgm:spPr/>
      <dgm:t>
        <a:bodyPr/>
        <a:lstStyle/>
        <a:p>
          <a:endParaRPr lang="en-GB"/>
        </a:p>
      </dgm:t>
    </dgm:pt>
    <dgm:pt modelId="{5BEDDC0F-DA1A-4977-B741-83FC1E994973}" type="sibTrans" cxnId="{FCDFD3AB-B01B-486F-B847-311FFA7B78D6}">
      <dgm:prSet/>
      <dgm:spPr/>
      <dgm:t>
        <a:bodyPr/>
        <a:lstStyle/>
        <a:p>
          <a:endParaRPr lang="en-GB"/>
        </a:p>
      </dgm:t>
    </dgm:pt>
    <dgm:pt modelId="{A0E769A1-72E1-4C9C-816E-0F4780A22E05}">
      <dgm:prSet phldrT="[Text]"/>
      <dgm:spPr/>
      <dgm:t>
        <a:bodyPr/>
        <a:lstStyle/>
        <a:p>
          <a:r>
            <a:rPr lang="bg-BG" dirty="0" smtClean="0"/>
            <a:t>Доцент по информатика в Нов български университет</a:t>
          </a:r>
          <a:endParaRPr lang="en-GB" dirty="0"/>
        </a:p>
      </dgm:t>
    </dgm:pt>
    <dgm:pt modelId="{46D55F8D-40B9-4028-A0EC-6B097A879DB3}" type="parTrans" cxnId="{4EA7CDC2-8931-4445-8BED-D735ED15C7DE}">
      <dgm:prSet/>
      <dgm:spPr/>
      <dgm:t>
        <a:bodyPr/>
        <a:lstStyle/>
        <a:p>
          <a:endParaRPr lang="en-GB"/>
        </a:p>
      </dgm:t>
    </dgm:pt>
    <dgm:pt modelId="{E765DBF0-C88C-41D2-AF43-9C5AD7254A36}" type="sibTrans" cxnId="{4EA7CDC2-8931-4445-8BED-D735ED15C7DE}">
      <dgm:prSet/>
      <dgm:spPr/>
      <dgm:t>
        <a:bodyPr/>
        <a:lstStyle/>
        <a:p>
          <a:endParaRPr lang="en-GB"/>
        </a:p>
      </dgm:t>
    </dgm:pt>
    <dgm:pt modelId="{0407DED1-0223-4E6F-9BBA-8801BF720B97}">
      <dgm:prSet/>
      <dgm:spPr/>
      <dgm:t>
        <a:bodyPr/>
        <a:lstStyle/>
        <a:p>
          <a:r>
            <a:rPr lang="bg-BG" dirty="0" smtClean="0"/>
            <a:t>Учител по информатика и ИТ, </a:t>
          </a:r>
          <a:r>
            <a:rPr lang="en-US" dirty="0" smtClean="0"/>
            <a:t>I </a:t>
          </a:r>
          <a:r>
            <a:rPr lang="bg-BG" dirty="0" smtClean="0"/>
            <a:t>ПКС, базов учител</a:t>
          </a:r>
          <a:endParaRPr lang="en-GB" dirty="0"/>
        </a:p>
      </dgm:t>
    </dgm:pt>
    <dgm:pt modelId="{E177C847-353C-4D13-87CE-8B45B71E39EA}" type="parTrans" cxnId="{FF1694B0-9210-447D-95D7-E6324D083AEC}">
      <dgm:prSet/>
      <dgm:spPr/>
      <dgm:t>
        <a:bodyPr/>
        <a:lstStyle/>
        <a:p>
          <a:endParaRPr lang="en-GB"/>
        </a:p>
      </dgm:t>
    </dgm:pt>
    <dgm:pt modelId="{E106546E-6EFC-41A9-B45B-31B8AB7CE72C}" type="sibTrans" cxnId="{FF1694B0-9210-447D-95D7-E6324D083AEC}">
      <dgm:prSet/>
      <dgm:spPr/>
      <dgm:t>
        <a:bodyPr/>
        <a:lstStyle/>
        <a:p>
          <a:endParaRPr lang="en-GB"/>
        </a:p>
      </dgm:t>
    </dgm:pt>
    <dgm:pt modelId="{46330EEE-3834-4692-8EC0-1CCCD8E222AA}">
      <dgm:prSet/>
      <dgm:spPr/>
      <dgm:t>
        <a:bodyPr/>
        <a:lstStyle/>
        <a:p>
          <a:r>
            <a:rPr lang="bg-BG" dirty="0" smtClean="0"/>
            <a:t>Учител по информационни технологии, </a:t>
          </a:r>
          <a:r>
            <a:rPr lang="en-US" dirty="0" smtClean="0"/>
            <a:t>III </a:t>
          </a:r>
          <a:r>
            <a:rPr lang="bg-BG" dirty="0" smtClean="0"/>
            <a:t>ПКС, базов учител</a:t>
          </a:r>
          <a:endParaRPr lang="en-GB" dirty="0"/>
        </a:p>
      </dgm:t>
    </dgm:pt>
    <dgm:pt modelId="{3C8F5665-E3D1-49BC-90A5-99AF7D8EF10B}" type="parTrans" cxnId="{F0442ACE-D280-424A-93CA-4DB84D855736}">
      <dgm:prSet/>
      <dgm:spPr/>
      <dgm:t>
        <a:bodyPr/>
        <a:lstStyle/>
        <a:p>
          <a:endParaRPr lang="en-GB"/>
        </a:p>
      </dgm:t>
    </dgm:pt>
    <dgm:pt modelId="{374BB1DF-C7E5-464A-8F3F-6B322D731598}" type="sibTrans" cxnId="{F0442ACE-D280-424A-93CA-4DB84D855736}">
      <dgm:prSet/>
      <dgm:spPr/>
      <dgm:t>
        <a:bodyPr/>
        <a:lstStyle/>
        <a:p>
          <a:endParaRPr lang="en-GB"/>
        </a:p>
      </dgm:t>
    </dgm:pt>
    <dgm:pt modelId="{7E89BD5D-151A-490C-8D63-60758B574E9B}" type="pres">
      <dgm:prSet presAssocID="{BD471320-F231-4BD1-83A4-1F83E12FDAB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F2A6346-9936-4324-9102-EC003CA1FB6D}" type="pres">
      <dgm:prSet presAssocID="{88DF894A-3DF5-4BBA-B0D6-9C48314BAA08}" presName="comp" presStyleCnt="0"/>
      <dgm:spPr/>
    </dgm:pt>
    <dgm:pt modelId="{C472F11A-1538-4890-9E10-128E49AA032D}" type="pres">
      <dgm:prSet presAssocID="{88DF894A-3DF5-4BBA-B0D6-9C48314BAA08}" presName="box" presStyleLbl="node1" presStyleIdx="0" presStyleCnt="5"/>
      <dgm:spPr/>
      <dgm:t>
        <a:bodyPr/>
        <a:lstStyle/>
        <a:p>
          <a:endParaRPr lang="en-GB"/>
        </a:p>
      </dgm:t>
    </dgm:pt>
    <dgm:pt modelId="{2017C34B-FAA8-4F5F-A21F-2B2362A69D7A}" type="pres">
      <dgm:prSet presAssocID="{88DF894A-3DF5-4BBA-B0D6-9C48314BAA08}" presName="img" presStyleLbl="fgImgPlace1" presStyleIdx="0" presStyleCnt="5"/>
      <dgm:spPr/>
    </dgm:pt>
    <dgm:pt modelId="{5A7FBA3A-1D51-4DA2-B5ED-560D23E09273}" type="pres">
      <dgm:prSet presAssocID="{88DF894A-3DF5-4BBA-B0D6-9C48314BAA0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25447D-D5AA-4413-9DAC-B43B25DE55E9}" type="pres">
      <dgm:prSet presAssocID="{FEAE5695-B356-4355-9B31-5CCF8804CC32}" presName="spacer" presStyleCnt="0"/>
      <dgm:spPr/>
    </dgm:pt>
    <dgm:pt modelId="{6EEDBF5E-ED9D-4EF5-8EA9-D5B987DF402E}" type="pres">
      <dgm:prSet presAssocID="{25160A03-9446-49BC-BD5A-D326924FF078}" presName="comp" presStyleCnt="0"/>
      <dgm:spPr/>
    </dgm:pt>
    <dgm:pt modelId="{86B06207-B102-447E-AACC-3DE6BED3C2A9}" type="pres">
      <dgm:prSet presAssocID="{25160A03-9446-49BC-BD5A-D326924FF078}" presName="box" presStyleLbl="node1" presStyleIdx="1" presStyleCnt="5"/>
      <dgm:spPr/>
      <dgm:t>
        <a:bodyPr/>
        <a:lstStyle/>
        <a:p>
          <a:endParaRPr lang="en-GB"/>
        </a:p>
      </dgm:t>
    </dgm:pt>
    <dgm:pt modelId="{01ABC992-EEA2-442C-8689-BEF7A2AA359C}" type="pres">
      <dgm:prSet presAssocID="{25160A03-9446-49BC-BD5A-D326924FF078}" presName="img" presStyleLbl="fgImgPlace1" presStyleIdx="1" presStyleCnt="5"/>
      <dgm:spPr/>
    </dgm:pt>
    <dgm:pt modelId="{7F2CFC95-70BF-4BF8-B0DF-FA006AF6DEFD}" type="pres">
      <dgm:prSet presAssocID="{25160A03-9446-49BC-BD5A-D326924FF078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21D88A-0043-47C4-B18C-9C6093A41E8F}" type="pres">
      <dgm:prSet presAssocID="{5BEDDC0F-DA1A-4977-B741-83FC1E994973}" presName="spacer" presStyleCnt="0"/>
      <dgm:spPr/>
    </dgm:pt>
    <dgm:pt modelId="{82EF0012-131E-4BA5-A246-17D96857836A}" type="pres">
      <dgm:prSet presAssocID="{A0E769A1-72E1-4C9C-816E-0F4780A22E05}" presName="comp" presStyleCnt="0"/>
      <dgm:spPr/>
    </dgm:pt>
    <dgm:pt modelId="{6F428B0D-2B96-4628-B55E-04A1C4EC83E3}" type="pres">
      <dgm:prSet presAssocID="{A0E769A1-72E1-4C9C-816E-0F4780A22E05}" presName="box" presStyleLbl="node1" presStyleIdx="2" presStyleCnt="5" custLinFactNeighborX="-749" custLinFactNeighborY="1127"/>
      <dgm:spPr/>
      <dgm:t>
        <a:bodyPr/>
        <a:lstStyle/>
        <a:p>
          <a:endParaRPr lang="en-GB"/>
        </a:p>
      </dgm:t>
    </dgm:pt>
    <dgm:pt modelId="{A42DED68-9D27-4EAC-9DF0-21ADCE690C4C}" type="pres">
      <dgm:prSet presAssocID="{A0E769A1-72E1-4C9C-816E-0F4780A22E05}" presName="img" presStyleLbl="fgImgPlace1" presStyleIdx="2" presStyleCnt="5"/>
      <dgm:spPr/>
    </dgm:pt>
    <dgm:pt modelId="{3108BAA7-1920-42F1-BEBD-E474302FDFC2}" type="pres">
      <dgm:prSet presAssocID="{A0E769A1-72E1-4C9C-816E-0F4780A22E0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EF5A34-3B19-4D25-A443-9EF83B3A8DBC}" type="pres">
      <dgm:prSet presAssocID="{E765DBF0-C88C-41D2-AF43-9C5AD7254A36}" presName="spacer" presStyleCnt="0"/>
      <dgm:spPr/>
    </dgm:pt>
    <dgm:pt modelId="{8CA6D1FF-4B38-4BBE-A89A-0A22C09C7876}" type="pres">
      <dgm:prSet presAssocID="{0407DED1-0223-4E6F-9BBA-8801BF720B97}" presName="comp" presStyleCnt="0"/>
      <dgm:spPr/>
    </dgm:pt>
    <dgm:pt modelId="{67CE8A2E-C451-49CE-9097-3F8828782AD8}" type="pres">
      <dgm:prSet presAssocID="{0407DED1-0223-4E6F-9BBA-8801BF720B97}" presName="box" presStyleLbl="node1" presStyleIdx="3" presStyleCnt="5"/>
      <dgm:spPr/>
      <dgm:t>
        <a:bodyPr/>
        <a:lstStyle/>
        <a:p>
          <a:endParaRPr lang="en-GB"/>
        </a:p>
      </dgm:t>
    </dgm:pt>
    <dgm:pt modelId="{6E344497-5396-4998-B73F-C24C11666E84}" type="pres">
      <dgm:prSet presAssocID="{0407DED1-0223-4E6F-9BBA-8801BF720B97}" presName="img" presStyleLbl="fgImgPlace1" presStyleIdx="3" presStyleCnt="5"/>
      <dgm:spPr/>
    </dgm:pt>
    <dgm:pt modelId="{9F0D62F7-92C9-4B3F-8FBD-D22EE8C07032}" type="pres">
      <dgm:prSet presAssocID="{0407DED1-0223-4E6F-9BBA-8801BF720B9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696430-3E92-4636-8819-0F4D9E30752B}" type="pres">
      <dgm:prSet presAssocID="{E106546E-6EFC-41A9-B45B-31B8AB7CE72C}" presName="spacer" presStyleCnt="0"/>
      <dgm:spPr/>
    </dgm:pt>
    <dgm:pt modelId="{D42A48AF-5941-4171-A489-0706ED8A2149}" type="pres">
      <dgm:prSet presAssocID="{46330EEE-3834-4692-8EC0-1CCCD8E222AA}" presName="comp" presStyleCnt="0"/>
      <dgm:spPr/>
    </dgm:pt>
    <dgm:pt modelId="{D92E810E-8129-433B-91D1-E4EC7B4197E1}" type="pres">
      <dgm:prSet presAssocID="{46330EEE-3834-4692-8EC0-1CCCD8E222AA}" presName="box" presStyleLbl="node1" presStyleIdx="4" presStyleCnt="5"/>
      <dgm:spPr/>
      <dgm:t>
        <a:bodyPr/>
        <a:lstStyle/>
        <a:p>
          <a:endParaRPr lang="en-GB"/>
        </a:p>
      </dgm:t>
    </dgm:pt>
    <dgm:pt modelId="{FA94C15C-BB20-48E0-9B36-861EFA05AF64}" type="pres">
      <dgm:prSet presAssocID="{46330EEE-3834-4692-8EC0-1CCCD8E222AA}" presName="img" presStyleLbl="fgImgPlace1" presStyleIdx="4" presStyleCnt="5"/>
      <dgm:spPr/>
    </dgm:pt>
    <dgm:pt modelId="{80E7FB38-4CFE-4497-8EB0-3AC7618B28F1}" type="pres">
      <dgm:prSet presAssocID="{46330EEE-3834-4692-8EC0-1CCCD8E222AA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EA7CDC2-8931-4445-8BED-D735ED15C7DE}" srcId="{BD471320-F231-4BD1-83A4-1F83E12FDABA}" destId="{A0E769A1-72E1-4C9C-816E-0F4780A22E05}" srcOrd="2" destOrd="0" parTransId="{46D55F8D-40B9-4028-A0EC-6B097A879DB3}" sibTransId="{E765DBF0-C88C-41D2-AF43-9C5AD7254A36}"/>
    <dgm:cxn modelId="{FCDFD3AB-B01B-486F-B847-311FFA7B78D6}" srcId="{BD471320-F231-4BD1-83A4-1F83E12FDABA}" destId="{25160A03-9446-49BC-BD5A-D326924FF078}" srcOrd="1" destOrd="0" parTransId="{6B87FE49-466B-4C97-AB08-385930F6FB36}" sibTransId="{5BEDDC0F-DA1A-4977-B741-83FC1E994973}"/>
    <dgm:cxn modelId="{A458B2CC-3D7C-4EDB-827D-6F50E5261EFF}" type="presOf" srcId="{25160A03-9446-49BC-BD5A-D326924FF078}" destId="{7F2CFC95-70BF-4BF8-B0DF-FA006AF6DEFD}" srcOrd="1" destOrd="0" presId="urn:microsoft.com/office/officeart/2005/8/layout/vList4"/>
    <dgm:cxn modelId="{948ED7C3-F8C7-416D-89A3-DC86BAC41863}" type="presOf" srcId="{A0E769A1-72E1-4C9C-816E-0F4780A22E05}" destId="{3108BAA7-1920-42F1-BEBD-E474302FDFC2}" srcOrd="1" destOrd="0" presId="urn:microsoft.com/office/officeart/2005/8/layout/vList4"/>
    <dgm:cxn modelId="{AA98C2A0-98A7-499F-9E44-AB59DF2B2C7C}" type="presOf" srcId="{0407DED1-0223-4E6F-9BBA-8801BF720B97}" destId="{67CE8A2E-C451-49CE-9097-3F8828782AD8}" srcOrd="0" destOrd="0" presId="urn:microsoft.com/office/officeart/2005/8/layout/vList4"/>
    <dgm:cxn modelId="{3CFEF205-87C4-48F1-A0A4-C4B802936402}" type="presOf" srcId="{BD471320-F231-4BD1-83A4-1F83E12FDABA}" destId="{7E89BD5D-151A-490C-8D63-60758B574E9B}" srcOrd="0" destOrd="0" presId="urn:microsoft.com/office/officeart/2005/8/layout/vList4"/>
    <dgm:cxn modelId="{90B9E340-F198-4642-AF15-06F9838FC1FC}" srcId="{BD471320-F231-4BD1-83A4-1F83E12FDABA}" destId="{88DF894A-3DF5-4BBA-B0D6-9C48314BAA08}" srcOrd="0" destOrd="0" parTransId="{AD43698F-2811-4F4C-9E22-E35ED81C4EAE}" sibTransId="{FEAE5695-B356-4355-9B31-5CCF8804CC32}"/>
    <dgm:cxn modelId="{C1E688B5-E7A2-4586-B1B8-2ABCFD86D9E2}" type="presOf" srcId="{88DF894A-3DF5-4BBA-B0D6-9C48314BAA08}" destId="{C472F11A-1538-4890-9E10-128E49AA032D}" srcOrd="0" destOrd="0" presId="urn:microsoft.com/office/officeart/2005/8/layout/vList4"/>
    <dgm:cxn modelId="{C90ECE5C-BC4D-4B96-B493-0F3DF5F8C4F7}" type="presOf" srcId="{0407DED1-0223-4E6F-9BBA-8801BF720B97}" destId="{9F0D62F7-92C9-4B3F-8FBD-D22EE8C07032}" srcOrd="1" destOrd="0" presId="urn:microsoft.com/office/officeart/2005/8/layout/vList4"/>
    <dgm:cxn modelId="{F0442ACE-D280-424A-93CA-4DB84D855736}" srcId="{BD471320-F231-4BD1-83A4-1F83E12FDABA}" destId="{46330EEE-3834-4692-8EC0-1CCCD8E222AA}" srcOrd="4" destOrd="0" parTransId="{3C8F5665-E3D1-49BC-90A5-99AF7D8EF10B}" sibTransId="{374BB1DF-C7E5-464A-8F3F-6B322D731598}"/>
    <dgm:cxn modelId="{F9123471-8604-44EC-8167-E30C64CA5AE0}" type="presOf" srcId="{88DF894A-3DF5-4BBA-B0D6-9C48314BAA08}" destId="{5A7FBA3A-1D51-4DA2-B5ED-560D23E09273}" srcOrd="1" destOrd="0" presId="urn:microsoft.com/office/officeart/2005/8/layout/vList4"/>
    <dgm:cxn modelId="{EBF05D62-D226-4750-B076-1A6CFEA127ED}" type="presOf" srcId="{A0E769A1-72E1-4C9C-816E-0F4780A22E05}" destId="{6F428B0D-2B96-4628-B55E-04A1C4EC83E3}" srcOrd="0" destOrd="0" presId="urn:microsoft.com/office/officeart/2005/8/layout/vList4"/>
    <dgm:cxn modelId="{467C440F-B76D-4999-983E-F4255B02A97A}" type="presOf" srcId="{46330EEE-3834-4692-8EC0-1CCCD8E222AA}" destId="{D92E810E-8129-433B-91D1-E4EC7B4197E1}" srcOrd="0" destOrd="0" presId="urn:microsoft.com/office/officeart/2005/8/layout/vList4"/>
    <dgm:cxn modelId="{C4F9697F-5C78-47DC-98AE-B998DF3C0B57}" type="presOf" srcId="{46330EEE-3834-4692-8EC0-1CCCD8E222AA}" destId="{80E7FB38-4CFE-4497-8EB0-3AC7618B28F1}" srcOrd="1" destOrd="0" presId="urn:microsoft.com/office/officeart/2005/8/layout/vList4"/>
    <dgm:cxn modelId="{FF1694B0-9210-447D-95D7-E6324D083AEC}" srcId="{BD471320-F231-4BD1-83A4-1F83E12FDABA}" destId="{0407DED1-0223-4E6F-9BBA-8801BF720B97}" srcOrd="3" destOrd="0" parTransId="{E177C847-353C-4D13-87CE-8B45B71E39EA}" sibTransId="{E106546E-6EFC-41A9-B45B-31B8AB7CE72C}"/>
    <dgm:cxn modelId="{44B73C36-C97A-46FD-8F67-60C49CB89959}" type="presOf" srcId="{25160A03-9446-49BC-BD5A-D326924FF078}" destId="{86B06207-B102-447E-AACC-3DE6BED3C2A9}" srcOrd="0" destOrd="0" presId="urn:microsoft.com/office/officeart/2005/8/layout/vList4"/>
    <dgm:cxn modelId="{86F49C1E-ED14-49F7-9D51-ACFFAD87AA95}" type="presParOf" srcId="{7E89BD5D-151A-490C-8D63-60758B574E9B}" destId="{4F2A6346-9936-4324-9102-EC003CA1FB6D}" srcOrd="0" destOrd="0" presId="urn:microsoft.com/office/officeart/2005/8/layout/vList4"/>
    <dgm:cxn modelId="{A5F54FAF-9F78-475A-84E2-8B7E2CA69788}" type="presParOf" srcId="{4F2A6346-9936-4324-9102-EC003CA1FB6D}" destId="{C472F11A-1538-4890-9E10-128E49AA032D}" srcOrd="0" destOrd="0" presId="urn:microsoft.com/office/officeart/2005/8/layout/vList4"/>
    <dgm:cxn modelId="{8DEB50EB-AD38-46D6-91A7-EA06295EA8F2}" type="presParOf" srcId="{4F2A6346-9936-4324-9102-EC003CA1FB6D}" destId="{2017C34B-FAA8-4F5F-A21F-2B2362A69D7A}" srcOrd="1" destOrd="0" presId="urn:microsoft.com/office/officeart/2005/8/layout/vList4"/>
    <dgm:cxn modelId="{1DA173C7-756D-4372-8DC7-0F379529DB94}" type="presParOf" srcId="{4F2A6346-9936-4324-9102-EC003CA1FB6D}" destId="{5A7FBA3A-1D51-4DA2-B5ED-560D23E09273}" srcOrd="2" destOrd="0" presId="urn:microsoft.com/office/officeart/2005/8/layout/vList4"/>
    <dgm:cxn modelId="{DB9F8286-9A83-4E09-B904-83B92A345325}" type="presParOf" srcId="{7E89BD5D-151A-490C-8D63-60758B574E9B}" destId="{BB25447D-D5AA-4413-9DAC-B43B25DE55E9}" srcOrd="1" destOrd="0" presId="urn:microsoft.com/office/officeart/2005/8/layout/vList4"/>
    <dgm:cxn modelId="{44A09E81-7652-4F35-BE41-5691EE3E2686}" type="presParOf" srcId="{7E89BD5D-151A-490C-8D63-60758B574E9B}" destId="{6EEDBF5E-ED9D-4EF5-8EA9-D5B987DF402E}" srcOrd="2" destOrd="0" presId="urn:microsoft.com/office/officeart/2005/8/layout/vList4"/>
    <dgm:cxn modelId="{232F5E62-C36D-49DA-8442-D8208C38AA45}" type="presParOf" srcId="{6EEDBF5E-ED9D-4EF5-8EA9-D5B987DF402E}" destId="{86B06207-B102-447E-AACC-3DE6BED3C2A9}" srcOrd="0" destOrd="0" presId="urn:microsoft.com/office/officeart/2005/8/layout/vList4"/>
    <dgm:cxn modelId="{EC59505A-4203-4BE3-947D-C7B04DF82191}" type="presParOf" srcId="{6EEDBF5E-ED9D-4EF5-8EA9-D5B987DF402E}" destId="{01ABC992-EEA2-442C-8689-BEF7A2AA359C}" srcOrd="1" destOrd="0" presId="urn:microsoft.com/office/officeart/2005/8/layout/vList4"/>
    <dgm:cxn modelId="{758CCBBB-BF7A-4052-9173-0379341A3247}" type="presParOf" srcId="{6EEDBF5E-ED9D-4EF5-8EA9-D5B987DF402E}" destId="{7F2CFC95-70BF-4BF8-B0DF-FA006AF6DEFD}" srcOrd="2" destOrd="0" presId="urn:microsoft.com/office/officeart/2005/8/layout/vList4"/>
    <dgm:cxn modelId="{CD0C6DDB-9252-40A9-94F8-ADC58897E8F9}" type="presParOf" srcId="{7E89BD5D-151A-490C-8D63-60758B574E9B}" destId="{AA21D88A-0043-47C4-B18C-9C6093A41E8F}" srcOrd="3" destOrd="0" presId="urn:microsoft.com/office/officeart/2005/8/layout/vList4"/>
    <dgm:cxn modelId="{1A2B6BEE-CB82-45B8-89BA-61E2A2A4DFB5}" type="presParOf" srcId="{7E89BD5D-151A-490C-8D63-60758B574E9B}" destId="{82EF0012-131E-4BA5-A246-17D96857836A}" srcOrd="4" destOrd="0" presId="urn:microsoft.com/office/officeart/2005/8/layout/vList4"/>
    <dgm:cxn modelId="{D89D327E-2012-4864-BF93-7F0027DCA555}" type="presParOf" srcId="{82EF0012-131E-4BA5-A246-17D96857836A}" destId="{6F428B0D-2B96-4628-B55E-04A1C4EC83E3}" srcOrd="0" destOrd="0" presId="urn:microsoft.com/office/officeart/2005/8/layout/vList4"/>
    <dgm:cxn modelId="{50949EDF-B504-49E4-9469-E9381873AA2B}" type="presParOf" srcId="{82EF0012-131E-4BA5-A246-17D96857836A}" destId="{A42DED68-9D27-4EAC-9DF0-21ADCE690C4C}" srcOrd="1" destOrd="0" presId="urn:microsoft.com/office/officeart/2005/8/layout/vList4"/>
    <dgm:cxn modelId="{BF83902B-B0D4-46BF-904B-9FD449925803}" type="presParOf" srcId="{82EF0012-131E-4BA5-A246-17D96857836A}" destId="{3108BAA7-1920-42F1-BEBD-E474302FDFC2}" srcOrd="2" destOrd="0" presId="urn:microsoft.com/office/officeart/2005/8/layout/vList4"/>
    <dgm:cxn modelId="{A1E1388F-7D02-4EF4-BF0A-27E5518935BE}" type="presParOf" srcId="{7E89BD5D-151A-490C-8D63-60758B574E9B}" destId="{2AEF5A34-3B19-4D25-A443-9EF83B3A8DBC}" srcOrd="5" destOrd="0" presId="urn:microsoft.com/office/officeart/2005/8/layout/vList4"/>
    <dgm:cxn modelId="{78535FDB-26BA-490E-BC58-CBBCAC85D51D}" type="presParOf" srcId="{7E89BD5D-151A-490C-8D63-60758B574E9B}" destId="{8CA6D1FF-4B38-4BBE-A89A-0A22C09C7876}" srcOrd="6" destOrd="0" presId="urn:microsoft.com/office/officeart/2005/8/layout/vList4"/>
    <dgm:cxn modelId="{D3ABB4CD-B7B3-497D-8D57-D165E75C7BA2}" type="presParOf" srcId="{8CA6D1FF-4B38-4BBE-A89A-0A22C09C7876}" destId="{67CE8A2E-C451-49CE-9097-3F8828782AD8}" srcOrd="0" destOrd="0" presId="urn:microsoft.com/office/officeart/2005/8/layout/vList4"/>
    <dgm:cxn modelId="{7B60507E-3F14-49D0-BB5D-0DC5D3BF811B}" type="presParOf" srcId="{8CA6D1FF-4B38-4BBE-A89A-0A22C09C7876}" destId="{6E344497-5396-4998-B73F-C24C11666E84}" srcOrd="1" destOrd="0" presId="urn:microsoft.com/office/officeart/2005/8/layout/vList4"/>
    <dgm:cxn modelId="{4239EFC5-8494-4CB0-B75D-B1E6C392B0CF}" type="presParOf" srcId="{8CA6D1FF-4B38-4BBE-A89A-0A22C09C7876}" destId="{9F0D62F7-92C9-4B3F-8FBD-D22EE8C07032}" srcOrd="2" destOrd="0" presId="urn:microsoft.com/office/officeart/2005/8/layout/vList4"/>
    <dgm:cxn modelId="{BE2DB848-C730-4372-B3D8-D20C37DF9455}" type="presParOf" srcId="{7E89BD5D-151A-490C-8D63-60758B574E9B}" destId="{62696430-3E92-4636-8819-0F4D9E30752B}" srcOrd="7" destOrd="0" presId="urn:microsoft.com/office/officeart/2005/8/layout/vList4"/>
    <dgm:cxn modelId="{8CED284C-D5A7-4ECE-B690-DEE3BA0D1ED8}" type="presParOf" srcId="{7E89BD5D-151A-490C-8D63-60758B574E9B}" destId="{D42A48AF-5941-4171-A489-0706ED8A2149}" srcOrd="8" destOrd="0" presId="urn:microsoft.com/office/officeart/2005/8/layout/vList4"/>
    <dgm:cxn modelId="{F5ED1053-2C76-4753-B8F7-D7338A683942}" type="presParOf" srcId="{D42A48AF-5941-4171-A489-0706ED8A2149}" destId="{D92E810E-8129-433B-91D1-E4EC7B4197E1}" srcOrd="0" destOrd="0" presId="urn:microsoft.com/office/officeart/2005/8/layout/vList4"/>
    <dgm:cxn modelId="{AA1EEB6A-636C-47EA-8342-BE62A0BD45A9}" type="presParOf" srcId="{D42A48AF-5941-4171-A489-0706ED8A2149}" destId="{FA94C15C-BB20-48E0-9B36-861EFA05AF64}" srcOrd="1" destOrd="0" presId="urn:microsoft.com/office/officeart/2005/8/layout/vList4"/>
    <dgm:cxn modelId="{92B73C76-632E-4F26-9151-964F0950973F}" type="presParOf" srcId="{D42A48AF-5941-4171-A489-0706ED8A2149}" destId="{80E7FB38-4CFE-4497-8EB0-3AC7618B28F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1A763A-329E-4899-9D12-874518A1D673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93B83F0-C3E3-47F8-B349-A1139CAA53D1}">
      <dgm:prSet phldrT="[Text]" custT="1"/>
      <dgm:spPr/>
      <dgm:t>
        <a:bodyPr/>
        <a:lstStyle/>
        <a:p>
          <a:r>
            <a:rPr lang="bg-BG" sz="2000" dirty="0" smtClean="0"/>
            <a:t>Спазване на изискванията на учебната програма(УП) за разпределяне на уроците;</a:t>
          </a:r>
          <a:endParaRPr lang="en-GB" sz="2000" dirty="0"/>
        </a:p>
      </dgm:t>
    </dgm:pt>
    <dgm:pt modelId="{98BE8EFE-F9E9-4059-8014-F45FDE54DB30}" type="parTrans" cxnId="{C0E96901-A2B2-443D-B0F0-6DD66AAAECC6}">
      <dgm:prSet/>
      <dgm:spPr/>
      <dgm:t>
        <a:bodyPr/>
        <a:lstStyle/>
        <a:p>
          <a:endParaRPr lang="en-GB" sz="2000"/>
        </a:p>
      </dgm:t>
    </dgm:pt>
    <dgm:pt modelId="{37FD81A5-9D0C-4547-B080-28859A49EA50}" type="sibTrans" cxnId="{C0E96901-A2B2-443D-B0F0-6DD66AAAECC6}">
      <dgm:prSet/>
      <dgm:spPr/>
      <dgm:t>
        <a:bodyPr/>
        <a:lstStyle/>
        <a:p>
          <a:endParaRPr lang="en-GB" sz="2000"/>
        </a:p>
      </dgm:t>
    </dgm:pt>
    <dgm:pt modelId="{8216BB03-D83D-46E1-9B79-0B833D790747}">
      <dgm:prSet phldrT="[Text]" custT="1"/>
      <dgm:spPr/>
      <dgm:t>
        <a:bodyPr/>
        <a:lstStyle/>
        <a:p>
          <a:r>
            <a:rPr lang="bg-BG" sz="2000" dirty="0" smtClean="0"/>
            <a:t>Формиране на компетентностите, заложени като очаквани резултати в УП, чрез разнообразни методи и средства;</a:t>
          </a:r>
          <a:endParaRPr lang="en-GB" sz="2000" dirty="0"/>
        </a:p>
      </dgm:t>
    </dgm:pt>
    <dgm:pt modelId="{F54C7BD7-65C5-4B66-AFF6-A19FD28989AA}" type="parTrans" cxnId="{0CA2D1B5-22C5-4670-A363-85CFF650F75B}">
      <dgm:prSet/>
      <dgm:spPr/>
      <dgm:t>
        <a:bodyPr/>
        <a:lstStyle/>
        <a:p>
          <a:endParaRPr lang="en-GB" sz="2000"/>
        </a:p>
      </dgm:t>
    </dgm:pt>
    <dgm:pt modelId="{079EB5E2-4A3C-42F3-B7F4-F05E8E16A4F9}" type="sibTrans" cxnId="{0CA2D1B5-22C5-4670-A363-85CFF650F75B}">
      <dgm:prSet/>
      <dgm:spPr/>
      <dgm:t>
        <a:bodyPr/>
        <a:lstStyle/>
        <a:p>
          <a:endParaRPr lang="en-GB" sz="2000"/>
        </a:p>
      </dgm:t>
    </dgm:pt>
    <dgm:pt modelId="{B29130F0-5306-4548-BB7E-67FDAA60AF9C}">
      <dgm:prSet custT="1"/>
      <dgm:spPr/>
      <dgm:t>
        <a:bodyPr/>
        <a:lstStyle/>
        <a:p>
          <a:r>
            <a:rPr lang="bg-BG" sz="2000" dirty="0" smtClean="0"/>
            <a:t>Спазване на последователността от теми в УП;</a:t>
          </a:r>
        </a:p>
      </dgm:t>
    </dgm:pt>
    <dgm:pt modelId="{30ACD785-493B-4F20-8E70-A497C63C4AA7}" type="parTrans" cxnId="{C13EC0DF-3192-468F-ADE8-5908C1670A6F}">
      <dgm:prSet/>
      <dgm:spPr/>
      <dgm:t>
        <a:bodyPr/>
        <a:lstStyle/>
        <a:p>
          <a:endParaRPr lang="en-GB" sz="2000"/>
        </a:p>
      </dgm:t>
    </dgm:pt>
    <dgm:pt modelId="{B9CF53A1-B66A-4D98-90F1-57994563D565}" type="sibTrans" cxnId="{C13EC0DF-3192-468F-ADE8-5908C1670A6F}">
      <dgm:prSet/>
      <dgm:spPr/>
      <dgm:t>
        <a:bodyPr/>
        <a:lstStyle/>
        <a:p>
          <a:endParaRPr lang="en-GB" sz="2000"/>
        </a:p>
      </dgm:t>
    </dgm:pt>
    <dgm:pt modelId="{0919C64A-4788-45B6-B6BF-897F50D40786}">
      <dgm:prSet custT="1"/>
      <dgm:spPr/>
      <dgm:t>
        <a:bodyPr/>
        <a:lstStyle/>
        <a:p>
          <a:r>
            <a:rPr lang="ru-RU" sz="2000" dirty="0" err="1" smtClean="0"/>
            <a:t>Включване</a:t>
          </a:r>
          <a:r>
            <a:rPr lang="ru-RU" sz="2000" dirty="0" smtClean="0"/>
            <a:t> на  </a:t>
          </a:r>
          <a:r>
            <a:rPr lang="ru-RU" sz="2000" dirty="0" err="1" smtClean="0"/>
            <a:t>дейности</a:t>
          </a:r>
          <a:r>
            <a:rPr lang="ru-RU" sz="2000" dirty="0" smtClean="0"/>
            <a:t>  за </a:t>
          </a:r>
          <a:r>
            <a:rPr lang="ru-RU" sz="2000" dirty="0" err="1" smtClean="0"/>
            <a:t>придобиване</a:t>
          </a:r>
          <a:r>
            <a:rPr lang="ru-RU" sz="2000" dirty="0" smtClean="0"/>
            <a:t> на </a:t>
          </a:r>
          <a:r>
            <a:rPr lang="ru-RU" sz="2000" dirty="0" err="1" smtClean="0"/>
            <a:t>ключови</a:t>
          </a:r>
          <a:r>
            <a:rPr lang="ru-RU" sz="2000" dirty="0" smtClean="0"/>
            <a:t> компетентности и реализация на </a:t>
          </a:r>
          <a:r>
            <a:rPr lang="ru-RU" sz="2000" dirty="0" err="1" smtClean="0"/>
            <a:t>междупредметни</a:t>
          </a:r>
          <a:r>
            <a:rPr lang="ru-RU" sz="2000" dirty="0" smtClean="0"/>
            <a:t> </a:t>
          </a:r>
          <a:r>
            <a:rPr lang="ru-RU" sz="2000" dirty="0" err="1" smtClean="0"/>
            <a:t>връзки</a:t>
          </a:r>
          <a:r>
            <a:rPr lang="ru-RU" sz="2000" dirty="0" smtClean="0"/>
            <a:t>;</a:t>
          </a:r>
          <a:endParaRPr lang="en-GB" sz="2000" dirty="0"/>
        </a:p>
      </dgm:t>
    </dgm:pt>
    <dgm:pt modelId="{28314FF2-E520-450B-B887-F0057BEBCA3A}" type="parTrans" cxnId="{7F29DD3C-4949-4263-9AF5-2ED1B41CB60F}">
      <dgm:prSet/>
      <dgm:spPr/>
      <dgm:t>
        <a:bodyPr/>
        <a:lstStyle/>
        <a:p>
          <a:endParaRPr lang="en-GB" sz="2000"/>
        </a:p>
      </dgm:t>
    </dgm:pt>
    <dgm:pt modelId="{91400387-F01D-4A43-B395-56F40A7D2AF2}" type="sibTrans" cxnId="{7F29DD3C-4949-4263-9AF5-2ED1B41CB60F}">
      <dgm:prSet/>
      <dgm:spPr/>
      <dgm:t>
        <a:bodyPr/>
        <a:lstStyle/>
        <a:p>
          <a:endParaRPr lang="en-GB" sz="2000"/>
        </a:p>
      </dgm:t>
    </dgm:pt>
    <dgm:pt modelId="{231101EF-1470-4310-818F-11608255E213}">
      <dgm:prSet custT="1"/>
      <dgm:spPr/>
      <dgm:t>
        <a:bodyPr/>
        <a:lstStyle/>
        <a:p>
          <a:r>
            <a:rPr lang="bg-BG" sz="2000" dirty="0" smtClean="0"/>
            <a:t>Съобразяване с възрастовите особености на ученика.</a:t>
          </a:r>
          <a:endParaRPr lang="en-GB" sz="2000" dirty="0"/>
        </a:p>
      </dgm:t>
    </dgm:pt>
    <dgm:pt modelId="{B03B9FB0-2610-42EA-B7A8-F8BDD483C25E}" type="parTrans" cxnId="{7868C8F5-5BAA-4BFC-A3C3-E2D0AAB83B19}">
      <dgm:prSet/>
      <dgm:spPr/>
      <dgm:t>
        <a:bodyPr/>
        <a:lstStyle/>
        <a:p>
          <a:endParaRPr lang="en-GB" sz="2000"/>
        </a:p>
      </dgm:t>
    </dgm:pt>
    <dgm:pt modelId="{79161C34-9E9E-4D82-860A-9308109C4942}" type="sibTrans" cxnId="{7868C8F5-5BAA-4BFC-A3C3-E2D0AAB83B19}">
      <dgm:prSet/>
      <dgm:spPr/>
      <dgm:t>
        <a:bodyPr/>
        <a:lstStyle/>
        <a:p>
          <a:endParaRPr lang="en-GB" sz="2000"/>
        </a:p>
      </dgm:t>
    </dgm:pt>
    <dgm:pt modelId="{3B6B20B9-695B-4B51-885A-DA76B3AA0122}" type="pres">
      <dgm:prSet presAssocID="{1E1A763A-329E-4899-9D12-874518A1D6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E645A744-4DFA-4436-8588-B7D1C95917AF}" type="pres">
      <dgm:prSet presAssocID="{1E1A763A-329E-4899-9D12-874518A1D673}" presName="Name1" presStyleCnt="0"/>
      <dgm:spPr/>
    </dgm:pt>
    <dgm:pt modelId="{2148D330-B7FB-4EA6-B880-6F2EACD239E2}" type="pres">
      <dgm:prSet presAssocID="{1E1A763A-329E-4899-9D12-874518A1D673}" presName="cycle" presStyleCnt="0"/>
      <dgm:spPr/>
    </dgm:pt>
    <dgm:pt modelId="{35B86D43-F560-434F-820C-FC06B9D43CF3}" type="pres">
      <dgm:prSet presAssocID="{1E1A763A-329E-4899-9D12-874518A1D673}" presName="srcNode" presStyleLbl="node1" presStyleIdx="0" presStyleCnt="5"/>
      <dgm:spPr/>
    </dgm:pt>
    <dgm:pt modelId="{43807B72-E624-467B-B621-984DE80ADD94}" type="pres">
      <dgm:prSet presAssocID="{1E1A763A-329E-4899-9D12-874518A1D673}" presName="conn" presStyleLbl="parChTrans1D2" presStyleIdx="0" presStyleCnt="1"/>
      <dgm:spPr/>
      <dgm:t>
        <a:bodyPr/>
        <a:lstStyle/>
        <a:p>
          <a:endParaRPr lang="en-GB"/>
        </a:p>
      </dgm:t>
    </dgm:pt>
    <dgm:pt modelId="{C6AA9BCA-5C2C-4518-8930-AB76227EA537}" type="pres">
      <dgm:prSet presAssocID="{1E1A763A-329E-4899-9D12-874518A1D673}" presName="extraNode" presStyleLbl="node1" presStyleIdx="0" presStyleCnt="5"/>
      <dgm:spPr/>
    </dgm:pt>
    <dgm:pt modelId="{B092E1E8-8C44-49AC-98D7-8FBFA009A1DB}" type="pres">
      <dgm:prSet presAssocID="{1E1A763A-329E-4899-9D12-874518A1D673}" presName="dstNode" presStyleLbl="node1" presStyleIdx="0" presStyleCnt="5"/>
      <dgm:spPr/>
    </dgm:pt>
    <dgm:pt modelId="{D6EE5101-81CE-471B-B2B5-611BDBFBB183}" type="pres">
      <dgm:prSet presAssocID="{B93B83F0-C3E3-47F8-B349-A1139CAA53D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08492B-1879-4498-AC31-BA53331E762E}" type="pres">
      <dgm:prSet presAssocID="{B93B83F0-C3E3-47F8-B349-A1139CAA53D1}" presName="accent_1" presStyleCnt="0"/>
      <dgm:spPr/>
    </dgm:pt>
    <dgm:pt modelId="{B292C8C3-8E8C-444B-B2D6-C901C12DAA0E}" type="pres">
      <dgm:prSet presAssocID="{B93B83F0-C3E3-47F8-B349-A1139CAA53D1}" presName="accentRepeatNode" presStyleLbl="solidFgAcc1" presStyleIdx="0" presStyleCnt="5"/>
      <dgm:spPr/>
    </dgm:pt>
    <dgm:pt modelId="{E30F22FE-4512-46F3-8601-70E2FC6E3D5D}" type="pres">
      <dgm:prSet presAssocID="{B29130F0-5306-4548-BB7E-67FDAA60AF9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DA9B3C-FA36-4962-8355-D7D946F95F54}" type="pres">
      <dgm:prSet presAssocID="{B29130F0-5306-4548-BB7E-67FDAA60AF9C}" presName="accent_2" presStyleCnt="0"/>
      <dgm:spPr/>
    </dgm:pt>
    <dgm:pt modelId="{9C572A73-18FE-464B-96B7-457F572FD674}" type="pres">
      <dgm:prSet presAssocID="{B29130F0-5306-4548-BB7E-67FDAA60AF9C}" presName="accentRepeatNode" presStyleLbl="solidFgAcc1" presStyleIdx="1" presStyleCnt="5"/>
      <dgm:spPr/>
    </dgm:pt>
    <dgm:pt modelId="{11ADB74E-8208-4036-975C-8AFA7867D586}" type="pres">
      <dgm:prSet presAssocID="{8216BB03-D83D-46E1-9B79-0B833D79074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022066-4D7D-4B8A-907D-0EA87AC363D8}" type="pres">
      <dgm:prSet presAssocID="{8216BB03-D83D-46E1-9B79-0B833D790747}" presName="accent_3" presStyleCnt="0"/>
      <dgm:spPr/>
    </dgm:pt>
    <dgm:pt modelId="{B1E1235A-27BC-4B8D-AC0C-29CE6094B8C3}" type="pres">
      <dgm:prSet presAssocID="{8216BB03-D83D-46E1-9B79-0B833D790747}" presName="accentRepeatNode" presStyleLbl="solidFgAcc1" presStyleIdx="2" presStyleCnt="5"/>
      <dgm:spPr/>
    </dgm:pt>
    <dgm:pt modelId="{494DF76A-209C-4B7F-8D89-2FCF2F614DBD}" type="pres">
      <dgm:prSet presAssocID="{0919C64A-4788-45B6-B6BF-897F50D4078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DA774F-D49D-4E13-9FE0-E40477D29FB8}" type="pres">
      <dgm:prSet presAssocID="{0919C64A-4788-45B6-B6BF-897F50D40786}" presName="accent_4" presStyleCnt="0"/>
      <dgm:spPr/>
    </dgm:pt>
    <dgm:pt modelId="{ABD9157B-74B9-42A9-BC8F-2A3A763A9B9B}" type="pres">
      <dgm:prSet presAssocID="{0919C64A-4788-45B6-B6BF-897F50D40786}" presName="accentRepeatNode" presStyleLbl="solidFgAcc1" presStyleIdx="3" presStyleCnt="5"/>
      <dgm:spPr/>
    </dgm:pt>
    <dgm:pt modelId="{589D5714-5666-4F52-9E3C-89902D3E2FA2}" type="pres">
      <dgm:prSet presAssocID="{231101EF-1470-4310-818F-11608255E21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1F302B-1BD1-4033-8AF3-7AD784438FC1}" type="pres">
      <dgm:prSet presAssocID="{231101EF-1470-4310-818F-11608255E213}" presName="accent_5" presStyleCnt="0"/>
      <dgm:spPr/>
    </dgm:pt>
    <dgm:pt modelId="{B47DFB31-F381-470D-8864-57E7D0275570}" type="pres">
      <dgm:prSet presAssocID="{231101EF-1470-4310-818F-11608255E213}" presName="accentRepeatNode" presStyleLbl="solidFgAcc1" presStyleIdx="4" presStyleCnt="5"/>
      <dgm:spPr/>
    </dgm:pt>
  </dgm:ptLst>
  <dgm:cxnLst>
    <dgm:cxn modelId="{C0E96901-A2B2-443D-B0F0-6DD66AAAECC6}" srcId="{1E1A763A-329E-4899-9D12-874518A1D673}" destId="{B93B83F0-C3E3-47F8-B349-A1139CAA53D1}" srcOrd="0" destOrd="0" parTransId="{98BE8EFE-F9E9-4059-8014-F45FDE54DB30}" sibTransId="{37FD81A5-9D0C-4547-B080-28859A49EA50}"/>
    <dgm:cxn modelId="{C13EC0DF-3192-468F-ADE8-5908C1670A6F}" srcId="{1E1A763A-329E-4899-9D12-874518A1D673}" destId="{B29130F0-5306-4548-BB7E-67FDAA60AF9C}" srcOrd="1" destOrd="0" parTransId="{30ACD785-493B-4F20-8E70-A497C63C4AA7}" sibTransId="{B9CF53A1-B66A-4D98-90F1-57994563D565}"/>
    <dgm:cxn modelId="{640D6D70-92AE-40BC-A25D-735282058C95}" type="presOf" srcId="{1E1A763A-329E-4899-9D12-874518A1D673}" destId="{3B6B20B9-695B-4B51-885A-DA76B3AA0122}" srcOrd="0" destOrd="0" presId="urn:microsoft.com/office/officeart/2008/layout/VerticalCurvedList"/>
    <dgm:cxn modelId="{767D097D-624A-49F6-93E6-211D33FE8044}" type="presOf" srcId="{B29130F0-5306-4548-BB7E-67FDAA60AF9C}" destId="{E30F22FE-4512-46F3-8601-70E2FC6E3D5D}" srcOrd="0" destOrd="0" presId="urn:microsoft.com/office/officeart/2008/layout/VerticalCurvedList"/>
    <dgm:cxn modelId="{FC7A7661-1474-4A13-8B36-C69DDF5A24F1}" type="presOf" srcId="{0919C64A-4788-45B6-B6BF-897F50D40786}" destId="{494DF76A-209C-4B7F-8D89-2FCF2F614DBD}" srcOrd="0" destOrd="0" presId="urn:microsoft.com/office/officeart/2008/layout/VerticalCurvedList"/>
    <dgm:cxn modelId="{7F29DD3C-4949-4263-9AF5-2ED1B41CB60F}" srcId="{1E1A763A-329E-4899-9D12-874518A1D673}" destId="{0919C64A-4788-45B6-B6BF-897F50D40786}" srcOrd="3" destOrd="0" parTransId="{28314FF2-E520-450B-B887-F0057BEBCA3A}" sibTransId="{91400387-F01D-4A43-B395-56F40A7D2AF2}"/>
    <dgm:cxn modelId="{0CA2D1B5-22C5-4670-A363-85CFF650F75B}" srcId="{1E1A763A-329E-4899-9D12-874518A1D673}" destId="{8216BB03-D83D-46E1-9B79-0B833D790747}" srcOrd="2" destOrd="0" parTransId="{F54C7BD7-65C5-4B66-AFF6-A19FD28989AA}" sibTransId="{079EB5E2-4A3C-42F3-B7F4-F05E8E16A4F9}"/>
    <dgm:cxn modelId="{1867B7D1-F267-4FE9-9E2A-766F20A7E202}" type="presOf" srcId="{B93B83F0-C3E3-47F8-B349-A1139CAA53D1}" destId="{D6EE5101-81CE-471B-B2B5-611BDBFBB183}" srcOrd="0" destOrd="0" presId="urn:microsoft.com/office/officeart/2008/layout/VerticalCurvedList"/>
    <dgm:cxn modelId="{AD252DB9-9F91-4313-A8BE-1A6BBAEFCFF6}" type="presOf" srcId="{8216BB03-D83D-46E1-9B79-0B833D790747}" destId="{11ADB74E-8208-4036-975C-8AFA7867D586}" srcOrd="0" destOrd="0" presId="urn:microsoft.com/office/officeart/2008/layout/VerticalCurvedList"/>
    <dgm:cxn modelId="{059E7739-4843-48D6-9CC4-C76CD9DE54FE}" type="presOf" srcId="{37FD81A5-9D0C-4547-B080-28859A49EA50}" destId="{43807B72-E624-467B-B621-984DE80ADD94}" srcOrd="0" destOrd="0" presId="urn:microsoft.com/office/officeart/2008/layout/VerticalCurvedList"/>
    <dgm:cxn modelId="{7868C8F5-5BAA-4BFC-A3C3-E2D0AAB83B19}" srcId="{1E1A763A-329E-4899-9D12-874518A1D673}" destId="{231101EF-1470-4310-818F-11608255E213}" srcOrd="4" destOrd="0" parTransId="{B03B9FB0-2610-42EA-B7A8-F8BDD483C25E}" sibTransId="{79161C34-9E9E-4D82-860A-9308109C4942}"/>
    <dgm:cxn modelId="{D36DDD62-E885-4D4D-BB08-4635424A1842}" type="presOf" srcId="{231101EF-1470-4310-818F-11608255E213}" destId="{589D5714-5666-4F52-9E3C-89902D3E2FA2}" srcOrd="0" destOrd="0" presId="urn:microsoft.com/office/officeart/2008/layout/VerticalCurvedList"/>
    <dgm:cxn modelId="{E1DAB314-C102-4A2A-8F56-CF33A1F155CE}" type="presParOf" srcId="{3B6B20B9-695B-4B51-885A-DA76B3AA0122}" destId="{E645A744-4DFA-4436-8588-B7D1C95917AF}" srcOrd="0" destOrd="0" presId="urn:microsoft.com/office/officeart/2008/layout/VerticalCurvedList"/>
    <dgm:cxn modelId="{FDF341BC-6C0A-4F0E-9F43-08FADF636BF4}" type="presParOf" srcId="{E645A744-4DFA-4436-8588-B7D1C95917AF}" destId="{2148D330-B7FB-4EA6-B880-6F2EACD239E2}" srcOrd="0" destOrd="0" presId="urn:microsoft.com/office/officeart/2008/layout/VerticalCurvedList"/>
    <dgm:cxn modelId="{95AC2CA2-383D-4DDE-B3E3-F897D413B2A7}" type="presParOf" srcId="{2148D330-B7FB-4EA6-B880-6F2EACD239E2}" destId="{35B86D43-F560-434F-820C-FC06B9D43CF3}" srcOrd="0" destOrd="0" presId="urn:microsoft.com/office/officeart/2008/layout/VerticalCurvedList"/>
    <dgm:cxn modelId="{56EBDEE5-DF7C-4E2D-A3E4-B198A58BF644}" type="presParOf" srcId="{2148D330-B7FB-4EA6-B880-6F2EACD239E2}" destId="{43807B72-E624-467B-B621-984DE80ADD94}" srcOrd="1" destOrd="0" presId="urn:microsoft.com/office/officeart/2008/layout/VerticalCurvedList"/>
    <dgm:cxn modelId="{41F12686-A1AC-4481-9832-B73032C65AF6}" type="presParOf" srcId="{2148D330-B7FB-4EA6-B880-6F2EACD239E2}" destId="{C6AA9BCA-5C2C-4518-8930-AB76227EA537}" srcOrd="2" destOrd="0" presId="urn:microsoft.com/office/officeart/2008/layout/VerticalCurvedList"/>
    <dgm:cxn modelId="{B07E5FD1-96F4-4332-91B3-BC739090C4DE}" type="presParOf" srcId="{2148D330-B7FB-4EA6-B880-6F2EACD239E2}" destId="{B092E1E8-8C44-49AC-98D7-8FBFA009A1DB}" srcOrd="3" destOrd="0" presId="urn:microsoft.com/office/officeart/2008/layout/VerticalCurvedList"/>
    <dgm:cxn modelId="{39999D9F-48DC-4A02-931D-C4F3774E0922}" type="presParOf" srcId="{E645A744-4DFA-4436-8588-B7D1C95917AF}" destId="{D6EE5101-81CE-471B-B2B5-611BDBFBB183}" srcOrd="1" destOrd="0" presId="urn:microsoft.com/office/officeart/2008/layout/VerticalCurvedList"/>
    <dgm:cxn modelId="{EEF64FE1-F105-41DA-90D9-327B7AC40904}" type="presParOf" srcId="{E645A744-4DFA-4436-8588-B7D1C95917AF}" destId="{E908492B-1879-4498-AC31-BA53331E762E}" srcOrd="2" destOrd="0" presId="urn:microsoft.com/office/officeart/2008/layout/VerticalCurvedList"/>
    <dgm:cxn modelId="{3B3960B4-A25B-40CF-915B-580893F077CA}" type="presParOf" srcId="{E908492B-1879-4498-AC31-BA53331E762E}" destId="{B292C8C3-8E8C-444B-B2D6-C901C12DAA0E}" srcOrd="0" destOrd="0" presId="urn:microsoft.com/office/officeart/2008/layout/VerticalCurvedList"/>
    <dgm:cxn modelId="{541398BE-4D07-44BD-9913-C053CE650B37}" type="presParOf" srcId="{E645A744-4DFA-4436-8588-B7D1C95917AF}" destId="{E30F22FE-4512-46F3-8601-70E2FC6E3D5D}" srcOrd="3" destOrd="0" presId="urn:microsoft.com/office/officeart/2008/layout/VerticalCurvedList"/>
    <dgm:cxn modelId="{9A7F828B-FD52-435F-B764-CFDC5651B0EA}" type="presParOf" srcId="{E645A744-4DFA-4436-8588-B7D1C95917AF}" destId="{0FDA9B3C-FA36-4962-8355-D7D946F95F54}" srcOrd="4" destOrd="0" presId="urn:microsoft.com/office/officeart/2008/layout/VerticalCurvedList"/>
    <dgm:cxn modelId="{E2B13BAC-B726-4670-97D7-3C9C2A144EAD}" type="presParOf" srcId="{0FDA9B3C-FA36-4962-8355-D7D946F95F54}" destId="{9C572A73-18FE-464B-96B7-457F572FD674}" srcOrd="0" destOrd="0" presId="urn:microsoft.com/office/officeart/2008/layout/VerticalCurvedList"/>
    <dgm:cxn modelId="{0660D950-981A-43B0-9C51-E9EAB9A97642}" type="presParOf" srcId="{E645A744-4DFA-4436-8588-B7D1C95917AF}" destId="{11ADB74E-8208-4036-975C-8AFA7867D586}" srcOrd="5" destOrd="0" presId="urn:microsoft.com/office/officeart/2008/layout/VerticalCurvedList"/>
    <dgm:cxn modelId="{831C690E-A15D-4F4C-921E-C55CFED13424}" type="presParOf" srcId="{E645A744-4DFA-4436-8588-B7D1C95917AF}" destId="{89022066-4D7D-4B8A-907D-0EA87AC363D8}" srcOrd="6" destOrd="0" presId="urn:microsoft.com/office/officeart/2008/layout/VerticalCurvedList"/>
    <dgm:cxn modelId="{25F01147-82A3-43DE-B780-A903A9BEE760}" type="presParOf" srcId="{89022066-4D7D-4B8A-907D-0EA87AC363D8}" destId="{B1E1235A-27BC-4B8D-AC0C-29CE6094B8C3}" srcOrd="0" destOrd="0" presId="urn:microsoft.com/office/officeart/2008/layout/VerticalCurvedList"/>
    <dgm:cxn modelId="{3ACFB775-EE88-4565-944D-12315864F008}" type="presParOf" srcId="{E645A744-4DFA-4436-8588-B7D1C95917AF}" destId="{494DF76A-209C-4B7F-8D89-2FCF2F614DBD}" srcOrd="7" destOrd="0" presId="urn:microsoft.com/office/officeart/2008/layout/VerticalCurvedList"/>
    <dgm:cxn modelId="{A67C4923-1787-4EF5-B717-92A35323DC0C}" type="presParOf" srcId="{E645A744-4DFA-4436-8588-B7D1C95917AF}" destId="{B9DA774F-D49D-4E13-9FE0-E40477D29FB8}" srcOrd="8" destOrd="0" presId="urn:microsoft.com/office/officeart/2008/layout/VerticalCurvedList"/>
    <dgm:cxn modelId="{9226484B-9D71-4431-A60F-D914DCDE5C62}" type="presParOf" srcId="{B9DA774F-D49D-4E13-9FE0-E40477D29FB8}" destId="{ABD9157B-74B9-42A9-BC8F-2A3A763A9B9B}" srcOrd="0" destOrd="0" presId="urn:microsoft.com/office/officeart/2008/layout/VerticalCurvedList"/>
    <dgm:cxn modelId="{05FFC5F0-0DE0-42F4-BDD5-8541904A74E1}" type="presParOf" srcId="{E645A744-4DFA-4436-8588-B7D1C95917AF}" destId="{589D5714-5666-4F52-9E3C-89902D3E2FA2}" srcOrd="9" destOrd="0" presId="urn:microsoft.com/office/officeart/2008/layout/VerticalCurvedList"/>
    <dgm:cxn modelId="{C3A251B8-13AC-44A2-8AAC-5D9290A5716C}" type="presParOf" srcId="{E645A744-4DFA-4436-8588-B7D1C95917AF}" destId="{9A1F302B-1BD1-4033-8AF3-7AD784438FC1}" srcOrd="10" destOrd="0" presId="urn:microsoft.com/office/officeart/2008/layout/VerticalCurvedList"/>
    <dgm:cxn modelId="{BA4AAA62-2794-4CFD-B8EA-F49F9DEE0316}" type="presParOf" srcId="{9A1F302B-1BD1-4033-8AF3-7AD784438FC1}" destId="{B47DFB31-F381-470D-8864-57E7D02755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5D4991-4CAF-4AB5-9F0C-71422536B958}" type="doc">
      <dgm:prSet loTypeId="urn:microsoft.com/office/officeart/2005/8/layout/targe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D99F167-22A5-4CB6-A7D7-A49961968092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smtClean="0"/>
            <a:t>Годишно разпределение</a:t>
          </a:r>
          <a:endParaRPr lang="en-GB" sz="2800" dirty="0" smtClean="0"/>
        </a:p>
      </dgm:t>
    </dgm:pt>
    <dgm:pt modelId="{1330EC18-F2A0-4781-8C75-57646EFB9881}" type="parTrans" cxnId="{C3024753-2918-4574-BE94-595A33FB8190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6B8E6FEB-DCBC-41C0-9096-BDBCEE23E482}" type="sibTrans" cxnId="{C3024753-2918-4574-BE94-595A33FB8190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3EB28B83-738D-46B2-8F94-DA35FDEDF9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dirty="0" smtClean="0"/>
            <a:t>Книга за учителя</a:t>
          </a:r>
          <a:endParaRPr lang="en-GB" sz="2800" dirty="0"/>
        </a:p>
      </dgm:t>
    </dgm:pt>
    <dgm:pt modelId="{0B94C199-A1B7-4086-9DCE-35E65E62DD03}" type="parTrans" cxnId="{F6A90D34-2B72-4AA2-B35B-3F179C459579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F080AE68-73FB-4364-A951-DA7F4E5C92F0}" type="sibTrans" cxnId="{F6A90D34-2B72-4AA2-B35B-3F179C459579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B7E305C2-CBA3-46FB-BFF7-CEE4B7CDB111}">
      <dgm:prSet phldrT="[Text]" custT="1"/>
      <dgm:spPr/>
      <dgm:t>
        <a:bodyPr/>
        <a:lstStyle/>
        <a:p>
          <a:r>
            <a:rPr lang="bg-BG" sz="2800" smtClean="0"/>
            <a:t>Електронна  версия </a:t>
          </a:r>
          <a:endParaRPr lang="en-GB" sz="2800" dirty="0"/>
        </a:p>
      </dgm:t>
    </dgm:pt>
    <dgm:pt modelId="{6E5CB80E-D072-4E1B-9253-A1AE372878C9}" type="parTrans" cxnId="{7EEF7B7C-127B-4F06-AF0F-8ECE2191C9CB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3D3A1DD8-CF85-4CCD-8C18-A50981B06308}" type="sibTrans" cxnId="{7EEF7B7C-127B-4F06-AF0F-8ECE2191C9CB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010FECE8-85F5-4DDD-BB0A-066AC2565C82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smtClean="0"/>
            <a:t>Учебно помагало с диск с ресурсни материали</a:t>
          </a:r>
          <a:endParaRPr lang="en-GB" sz="2800" dirty="0" smtClean="0"/>
        </a:p>
      </dgm:t>
    </dgm:pt>
    <dgm:pt modelId="{C40A0E15-D870-48A4-83FC-980A89390E28}" type="parTrans" cxnId="{2C3B0EDC-0CB0-4BD5-8610-14E9C356977F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61DAE015-3D15-4D98-B183-8D255D802F04}" type="sibTrans" cxnId="{2C3B0EDC-0CB0-4BD5-8610-14E9C356977F}">
      <dgm:prSet/>
      <dgm:spPr/>
      <dgm:t>
        <a:bodyPr/>
        <a:lstStyle/>
        <a:p>
          <a:endParaRPr lang="en-GB">
            <a:solidFill>
              <a:schemeClr val="tx2">
                <a:lumMod val="75000"/>
              </a:schemeClr>
            </a:solidFill>
          </a:endParaRPr>
        </a:p>
      </dgm:t>
    </dgm:pt>
    <dgm:pt modelId="{8B7F418F-7334-4493-AC56-CD15BBA2365F}" type="pres">
      <dgm:prSet presAssocID="{2A5D4991-4CAF-4AB5-9F0C-71422536B95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DAF9A7B-D0AB-47DF-A173-1C8A73DCE90E}" type="pres">
      <dgm:prSet presAssocID="{5D99F167-22A5-4CB6-A7D7-A49961968092}" presName="circle1" presStyleLbl="node1" presStyleIdx="0" presStyleCnt="4"/>
      <dgm:spPr/>
    </dgm:pt>
    <dgm:pt modelId="{0BEBE6F5-CE23-4486-B5EB-7D7EFC857F05}" type="pres">
      <dgm:prSet presAssocID="{5D99F167-22A5-4CB6-A7D7-A49961968092}" presName="space" presStyleCnt="0"/>
      <dgm:spPr/>
    </dgm:pt>
    <dgm:pt modelId="{51DCC9E5-A4C8-4BB1-8115-357774BCCB91}" type="pres">
      <dgm:prSet presAssocID="{5D99F167-22A5-4CB6-A7D7-A49961968092}" presName="rect1" presStyleLbl="alignAcc1" presStyleIdx="0" presStyleCnt="4"/>
      <dgm:spPr/>
      <dgm:t>
        <a:bodyPr/>
        <a:lstStyle/>
        <a:p>
          <a:endParaRPr lang="en-GB"/>
        </a:p>
      </dgm:t>
    </dgm:pt>
    <dgm:pt modelId="{CA124283-EA0D-48C8-BC68-0359D187DDA4}" type="pres">
      <dgm:prSet presAssocID="{3EB28B83-738D-46B2-8F94-DA35FDEDF998}" presName="vertSpace2" presStyleLbl="node1" presStyleIdx="0" presStyleCnt="4"/>
      <dgm:spPr/>
    </dgm:pt>
    <dgm:pt modelId="{1E0F4A8D-B69C-44E2-871D-D50FE32EAC64}" type="pres">
      <dgm:prSet presAssocID="{3EB28B83-738D-46B2-8F94-DA35FDEDF998}" presName="circle2" presStyleLbl="node1" presStyleIdx="1" presStyleCnt="4"/>
      <dgm:spPr/>
    </dgm:pt>
    <dgm:pt modelId="{80DD283C-95CB-48BF-B44A-73C8F1BE2DD4}" type="pres">
      <dgm:prSet presAssocID="{3EB28B83-738D-46B2-8F94-DA35FDEDF998}" presName="rect2" presStyleLbl="alignAcc1" presStyleIdx="1" presStyleCnt="4"/>
      <dgm:spPr/>
      <dgm:t>
        <a:bodyPr/>
        <a:lstStyle/>
        <a:p>
          <a:endParaRPr lang="en-GB"/>
        </a:p>
      </dgm:t>
    </dgm:pt>
    <dgm:pt modelId="{36EF4E06-F375-443D-986C-03743F7C97C5}" type="pres">
      <dgm:prSet presAssocID="{B7E305C2-CBA3-46FB-BFF7-CEE4B7CDB111}" presName="vertSpace3" presStyleLbl="node1" presStyleIdx="1" presStyleCnt="4"/>
      <dgm:spPr/>
    </dgm:pt>
    <dgm:pt modelId="{4D67D6D6-48EB-4A8A-A610-EF253BCDF1CC}" type="pres">
      <dgm:prSet presAssocID="{B7E305C2-CBA3-46FB-BFF7-CEE4B7CDB111}" presName="circle3" presStyleLbl="node1" presStyleIdx="2" presStyleCnt="4"/>
      <dgm:spPr/>
    </dgm:pt>
    <dgm:pt modelId="{180291AF-4E57-4B96-9045-8AFAC3C55A08}" type="pres">
      <dgm:prSet presAssocID="{B7E305C2-CBA3-46FB-BFF7-CEE4B7CDB111}" presName="rect3" presStyleLbl="alignAcc1" presStyleIdx="2" presStyleCnt="4"/>
      <dgm:spPr/>
      <dgm:t>
        <a:bodyPr/>
        <a:lstStyle/>
        <a:p>
          <a:endParaRPr lang="en-GB"/>
        </a:p>
      </dgm:t>
    </dgm:pt>
    <dgm:pt modelId="{FBB29306-BE4B-4A00-8F87-D93661D8704F}" type="pres">
      <dgm:prSet presAssocID="{010FECE8-85F5-4DDD-BB0A-066AC2565C82}" presName="vertSpace4" presStyleLbl="node1" presStyleIdx="2" presStyleCnt="4"/>
      <dgm:spPr/>
    </dgm:pt>
    <dgm:pt modelId="{D76F657B-B8EE-471D-8A0A-4614B54B6155}" type="pres">
      <dgm:prSet presAssocID="{010FECE8-85F5-4DDD-BB0A-066AC2565C82}" presName="circle4" presStyleLbl="node1" presStyleIdx="3" presStyleCnt="4"/>
      <dgm:spPr/>
    </dgm:pt>
    <dgm:pt modelId="{8F0B7592-7D47-4F7E-ADE0-F8E64D527FE6}" type="pres">
      <dgm:prSet presAssocID="{010FECE8-85F5-4DDD-BB0A-066AC2565C82}" presName="rect4" presStyleLbl="alignAcc1" presStyleIdx="3" presStyleCnt="4"/>
      <dgm:spPr/>
      <dgm:t>
        <a:bodyPr/>
        <a:lstStyle/>
        <a:p>
          <a:endParaRPr lang="en-GB"/>
        </a:p>
      </dgm:t>
    </dgm:pt>
    <dgm:pt modelId="{998D7EDF-7764-40A2-886B-6138EFED68C2}" type="pres">
      <dgm:prSet presAssocID="{5D99F167-22A5-4CB6-A7D7-A49961968092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8B24BA-6168-4F7F-AB66-01F9DF1D8129}" type="pres">
      <dgm:prSet presAssocID="{3EB28B83-738D-46B2-8F94-DA35FDEDF998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5AF983-21FD-43B5-A31A-E17D09E6B53A}" type="pres">
      <dgm:prSet presAssocID="{B7E305C2-CBA3-46FB-BFF7-CEE4B7CDB111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1AC1A9-11BD-4E25-983B-E29534079B7D}" type="pres">
      <dgm:prSet presAssocID="{010FECE8-85F5-4DDD-BB0A-066AC2565C82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6CBD1E4-40D2-41F0-B46C-4DA3FCA22FAC}" type="presOf" srcId="{010FECE8-85F5-4DDD-BB0A-066AC2565C82}" destId="{A81AC1A9-11BD-4E25-983B-E29534079B7D}" srcOrd="1" destOrd="0" presId="urn:microsoft.com/office/officeart/2005/8/layout/target3"/>
    <dgm:cxn modelId="{48A1DCC6-6216-43AA-977B-C5C65F4C0A5C}" type="presOf" srcId="{010FECE8-85F5-4DDD-BB0A-066AC2565C82}" destId="{8F0B7592-7D47-4F7E-ADE0-F8E64D527FE6}" srcOrd="0" destOrd="0" presId="urn:microsoft.com/office/officeart/2005/8/layout/target3"/>
    <dgm:cxn modelId="{4CB06FE9-651E-4EBD-BFBC-BC7100960768}" type="presOf" srcId="{2A5D4991-4CAF-4AB5-9F0C-71422536B958}" destId="{8B7F418F-7334-4493-AC56-CD15BBA2365F}" srcOrd="0" destOrd="0" presId="urn:microsoft.com/office/officeart/2005/8/layout/target3"/>
    <dgm:cxn modelId="{52127A78-DC59-444E-8533-19E4A89D5E19}" type="presOf" srcId="{5D99F167-22A5-4CB6-A7D7-A49961968092}" destId="{998D7EDF-7764-40A2-886B-6138EFED68C2}" srcOrd="1" destOrd="0" presId="urn:microsoft.com/office/officeart/2005/8/layout/target3"/>
    <dgm:cxn modelId="{30E08986-F7A2-470C-9D47-1EEBD674B9D6}" type="presOf" srcId="{B7E305C2-CBA3-46FB-BFF7-CEE4B7CDB111}" destId="{180291AF-4E57-4B96-9045-8AFAC3C55A08}" srcOrd="0" destOrd="0" presId="urn:microsoft.com/office/officeart/2005/8/layout/target3"/>
    <dgm:cxn modelId="{C3024753-2918-4574-BE94-595A33FB8190}" srcId="{2A5D4991-4CAF-4AB5-9F0C-71422536B958}" destId="{5D99F167-22A5-4CB6-A7D7-A49961968092}" srcOrd="0" destOrd="0" parTransId="{1330EC18-F2A0-4781-8C75-57646EFB9881}" sibTransId="{6B8E6FEB-DCBC-41C0-9096-BDBCEE23E482}"/>
    <dgm:cxn modelId="{F6A90D34-2B72-4AA2-B35B-3F179C459579}" srcId="{2A5D4991-4CAF-4AB5-9F0C-71422536B958}" destId="{3EB28B83-738D-46B2-8F94-DA35FDEDF998}" srcOrd="1" destOrd="0" parTransId="{0B94C199-A1B7-4086-9DCE-35E65E62DD03}" sibTransId="{F080AE68-73FB-4364-A951-DA7F4E5C92F0}"/>
    <dgm:cxn modelId="{86BCF4FA-B54F-41A9-B123-1921CAC8ED5C}" type="presOf" srcId="{3EB28B83-738D-46B2-8F94-DA35FDEDF998}" destId="{958B24BA-6168-4F7F-AB66-01F9DF1D8129}" srcOrd="1" destOrd="0" presId="urn:microsoft.com/office/officeart/2005/8/layout/target3"/>
    <dgm:cxn modelId="{5D39DBFE-A639-49C3-9E5C-2192FFD9F853}" type="presOf" srcId="{3EB28B83-738D-46B2-8F94-DA35FDEDF998}" destId="{80DD283C-95CB-48BF-B44A-73C8F1BE2DD4}" srcOrd="0" destOrd="0" presId="urn:microsoft.com/office/officeart/2005/8/layout/target3"/>
    <dgm:cxn modelId="{7EEF7B7C-127B-4F06-AF0F-8ECE2191C9CB}" srcId="{2A5D4991-4CAF-4AB5-9F0C-71422536B958}" destId="{B7E305C2-CBA3-46FB-BFF7-CEE4B7CDB111}" srcOrd="2" destOrd="0" parTransId="{6E5CB80E-D072-4E1B-9253-A1AE372878C9}" sibTransId="{3D3A1DD8-CF85-4CCD-8C18-A50981B06308}"/>
    <dgm:cxn modelId="{2C3B0EDC-0CB0-4BD5-8610-14E9C356977F}" srcId="{2A5D4991-4CAF-4AB5-9F0C-71422536B958}" destId="{010FECE8-85F5-4DDD-BB0A-066AC2565C82}" srcOrd="3" destOrd="0" parTransId="{C40A0E15-D870-48A4-83FC-980A89390E28}" sibTransId="{61DAE015-3D15-4D98-B183-8D255D802F04}"/>
    <dgm:cxn modelId="{0E3C068F-8C4E-43FD-A0B1-D628827AFCB9}" type="presOf" srcId="{5D99F167-22A5-4CB6-A7D7-A49961968092}" destId="{51DCC9E5-A4C8-4BB1-8115-357774BCCB91}" srcOrd="0" destOrd="0" presId="urn:microsoft.com/office/officeart/2005/8/layout/target3"/>
    <dgm:cxn modelId="{321BF3C2-1253-44B1-8CDF-3052877C083B}" type="presOf" srcId="{B7E305C2-CBA3-46FB-BFF7-CEE4B7CDB111}" destId="{495AF983-21FD-43B5-A31A-E17D09E6B53A}" srcOrd="1" destOrd="0" presId="urn:microsoft.com/office/officeart/2005/8/layout/target3"/>
    <dgm:cxn modelId="{7BBB041C-0CAD-41FC-B55D-9973E9A5FE51}" type="presParOf" srcId="{8B7F418F-7334-4493-AC56-CD15BBA2365F}" destId="{ADAF9A7B-D0AB-47DF-A173-1C8A73DCE90E}" srcOrd="0" destOrd="0" presId="urn:microsoft.com/office/officeart/2005/8/layout/target3"/>
    <dgm:cxn modelId="{F1DC8CB2-11E7-43E9-9BED-573C675BBC7C}" type="presParOf" srcId="{8B7F418F-7334-4493-AC56-CD15BBA2365F}" destId="{0BEBE6F5-CE23-4486-B5EB-7D7EFC857F05}" srcOrd="1" destOrd="0" presId="urn:microsoft.com/office/officeart/2005/8/layout/target3"/>
    <dgm:cxn modelId="{7DDC3787-D28F-4D66-8C7C-B60239B817C9}" type="presParOf" srcId="{8B7F418F-7334-4493-AC56-CD15BBA2365F}" destId="{51DCC9E5-A4C8-4BB1-8115-357774BCCB91}" srcOrd="2" destOrd="0" presId="urn:microsoft.com/office/officeart/2005/8/layout/target3"/>
    <dgm:cxn modelId="{A88A66DA-2ADE-49D7-8118-56E3D02B8097}" type="presParOf" srcId="{8B7F418F-7334-4493-AC56-CD15BBA2365F}" destId="{CA124283-EA0D-48C8-BC68-0359D187DDA4}" srcOrd="3" destOrd="0" presId="urn:microsoft.com/office/officeart/2005/8/layout/target3"/>
    <dgm:cxn modelId="{53A92C93-7F15-4324-AF82-E67465D21AB9}" type="presParOf" srcId="{8B7F418F-7334-4493-AC56-CD15BBA2365F}" destId="{1E0F4A8D-B69C-44E2-871D-D50FE32EAC64}" srcOrd="4" destOrd="0" presId="urn:microsoft.com/office/officeart/2005/8/layout/target3"/>
    <dgm:cxn modelId="{2AFCE61D-E5E8-471B-B76B-026742D669A1}" type="presParOf" srcId="{8B7F418F-7334-4493-AC56-CD15BBA2365F}" destId="{80DD283C-95CB-48BF-B44A-73C8F1BE2DD4}" srcOrd="5" destOrd="0" presId="urn:microsoft.com/office/officeart/2005/8/layout/target3"/>
    <dgm:cxn modelId="{36FABBE7-CBF6-46EE-B088-5381147FB383}" type="presParOf" srcId="{8B7F418F-7334-4493-AC56-CD15BBA2365F}" destId="{36EF4E06-F375-443D-986C-03743F7C97C5}" srcOrd="6" destOrd="0" presId="urn:microsoft.com/office/officeart/2005/8/layout/target3"/>
    <dgm:cxn modelId="{853BE193-D6FF-4626-8ACA-B03E8C3B8A80}" type="presParOf" srcId="{8B7F418F-7334-4493-AC56-CD15BBA2365F}" destId="{4D67D6D6-48EB-4A8A-A610-EF253BCDF1CC}" srcOrd="7" destOrd="0" presId="urn:microsoft.com/office/officeart/2005/8/layout/target3"/>
    <dgm:cxn modelId="{F72A5BAD-73E2-498E-AE52-314ED0AB64DE}" type="presParOf" srcId="{8B7F418F-7334-4493-AC56-CD15BBA2365F}" destId="{180291AF-4E57-4B96-9045-8AFAC3C55A08}" srcOrd="8" destOrd="0" presId="urn:microsoft.com/office/officeart/2005/8/layout/target3"/>
    <dgm:cxn modelId="{EDBCE066-7B70-4415-BEA8-A6F87BFE2FF5}" type="presParOf" srcId="{8B7F418F-7334-4493-AC56-CD15BBA2365F}" destId="{FBB29306-BE4B-4A00-8F87-D93661D8704F}" srcOrd="9" destOrd="0" presId="urn:microsoft.com/office/officeart/2005/8/layout/target3"/>
    <dgm:cxn modelId="{33A25EE5-E424-47C8-99D3-E678247F90B6}" type="presParOf" srcId="{8B7F418F-7334-4493-AC56-CD15BBA2365F}" destId="{D76F657B-B8EE-471D-8A0A-4614B54B6155}" srcOrd="10" destOrd="0" presId="urn:microsoft.com/office/officeart/2005/8/layout/target3"/>
    <dgm:cxn modelId="{0CE61CBE-2A33-4C5A-83A1-D946208B92BB}" type="presParOf" srcId="{8B7F418F-7334-4493-AC56-CD15BBA2365F}" destId="{8F0B7592-7D47-4F7E-ADE0-F8E64D527FE6}" srcOrd="11" destOrd="0" presId="urn:microsoft.com/office/officeart/2005/8/layout/target3"/>
    <dgm:cxn modelId="{D7912093-B6BE-4893-9745-0FA0F47FBA32}" type="presParOf" srcId="{8B7F418F-7334-4493-AC56-CD15BBA2365F}" destId="{998D7EDF-7764-40A2-886B-6138EFED68C2}" srcOrd="12" destOrd="0" presId="urn:microsoft.com/office/officeart/2005/8/layout/target3"/>
    <dgm:cxn modelId="{97587C53-DFE8-44BF-BBEB-555E2D0AE4CE}" type="presParOf" srcId="{8B7F418F-7334-4493-AC56-CD15BBA2365F}" destId="{958B24BA-6168-4F7F-AB66-01F9DF1D8129}" srcOrd="13" destOrd="0" presId="urn:microsoft.com/office/officeart/2005/8/layout/target3"/>
    <dgm:cxn modelId="{CB245E98-3B61-4E4E-BFDA-866CB1E0EFFD}" type="presParOf" srcId="{8B7F418F-7334-4493-AC56-CD15BBA2365F}" destId="{495AF983-21FD-43B5-A31A-E17D09E6B53A}" srcOrd="14" destOrd="0" presId="urn:microsoft.com/office/officeart/2005/8/layout/target3"/>
    <dgm:cxn modelId="{9A50AED6-8A44-4D8D-BC3F-7F276B7C88A1}" type="presParOf" srcId="{8B7F418F-7334-4493-AC56-CD15BBA2365F}" destId="{A81AC1A9-11BD-4E25-983B-E29534079B7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4D5196-826F-455C-BCBD-D7166E464819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DCD035F-93C4-4859-B903-AAEDD926443A}">
      <dgm:prSet phldrT="[Text]" custT="1"/>
      <dgm:spPr/>
      <dgm:t>
        <a:bodyPr lIns="0" tIns="0" rIns="0" bIns="0"/>
        <a:lstStyle/>
        <a:p>
          <a:r>
            <a:rPr lang="bg-BG" sz="1800" dirty="0" smtClean="0"/>
            <a:t>Софтуер за запознаване с елементи на диалогови прозорци</a:t>
          </a:r>
          <a:endParaRPr lang="en-GB" sz="1800" dirty="0"/>
        </a:p>
      </dgm:t>
    </dgm:pt>
    <dgm:pt modelId="{BF954CC4-167B-4599-A803-330C6B79DD40}" type="parTrans" cxnId="{6789B900-D314-4C1B-8202-32430F455DA3}">
      <dgm:prSet/>
      <dgm:spPr/>
      <dgm:t>
        <a:bodyPr/>
        <a:lstStyle/>
        <a:p>
          <a:endParaRPr lang="en-GB" sz="1800"/>
        </a:p>
      </dgm:t>
    </dgm:pt>
    <dgm:pt modelId="{DAA655D6-C598-4F3B-8732-0785442129BE}" type="sibTrans" cxnId="{6789B900-D314-4C1B-8202-32430F455DA3}">
      <dgm:prSet custT="1"/>
      <dgm:spPr/>
      <dgm:t>
        <a:bodyPr/>
        <a:lstStyle/>
        <a:p>
          <a:endParaRPr lang="en-GB" sz="1800"/>
        </a:p>
      </dgm:t>
    </dgm:pt>
    <dgm:pt modelId="{9BA02654-1F4D-44B5-B6B0-B25EDB82FD0C}">
      <dgm:prSet phldrT="[Text]" custT="1"/>
      <dgm:spPr/>
      <dgm:t>
        <a:bodyPr/>
        <a:lstStyle/>
        <a:p>
          <a:r>
            <a:rPr lang="bg-BG" sz="1800" dirty="0" smtClean="0"/>
            <a:t>Ресурсни файлове („заготовки“)</a:t>
          </a:r>
          <a:endParaRPr lang="en-GB" sz="1800" dirty="0"/>
        </a:p>
      </dgm:t>
    </dgm:pt>
    <dgm:pt modelId="{9B580DC9-5F6D-4A93-B529-18F4536CED67}" type="parTrans" cxnId="{454FF915-F1D1-46D0-B4EF-98DA87CA2266}">
      <dgm:prSet/>
      <dgm:spPr/>
      <dgm:t>
        <a:bodyPr/>
        <a:lstStyle/>
        <a:p>
          <a:endParaRPr lang="en-GB" sz="1800"/>
        </a:p>
      </dgm:t>
    </dgm:pt>
    <dgm:pt modelId="{470EB8FA-FA3D-427C-853F-0A5F6481983D}" type="sibTrans" cxnId="{454FF915-F1D1-46D0-B4EF-98DA87CA2266}">
      <dgm:prSet custT="1"/>
      <dgm:spPr/>
      <dgm:t>
        <a:bodyPr/>
        <a:lstStyle/>
        <a:p>
          <a:endParaRPr lang="en-GB" sz="1800"/>
        </a:p>
      </dgm:t>
    </dgm:pt>
    <dgm:pt modelId="{31313176-D782-451C-959E-74F7E8DFBAD1}">
      <dgm:prSet phldrT="[Text]" custT="1"/>
      <dgm:spPr/>
      <dgm:t>
        <a:bodyPr/>
        <a:lstStyle/>
        <a:p>
          <a:r>
            <a:rPr lang="bg-BG" sz="1800" dirty="0" smtClean="0"/>
            <a:t>Видеоклипове</a:t>
          </a:r>
          <a:endParaRPr lang="en-GB" sz="1800" dirty="0"/>
        </a:p>
      </dgm:t>
    </dgm:pt>
    <dgm:pt modelId="{5DC33649-1E2E-4679-883B-7E1DCAF3B605}" type="parTrans" cxnId="{9B219A20-7D02-4AEA-A1D2-37DECE39C588}">
      <dgm:prSet/>
      <dgm:spPr/>
      <dgm:t>
        <a:bodyPr/>
        <a:lstStyle/>
        <a:p>
          <a:endParaRPr lang="en-GB" sz="1800"/>
        </a:p>
      </dgm:t>
    </dgm:pt>
    <dgm:pt modelId="{C368C5AF-1994-445E-ABA4-8EE6C292A9ED}" type="sibTrans" cxnId="{9B219A20-7D02-4AEA-A1D2-37DECE39C588}">
      <dgm:prSet custT="1"/>
      <dgm:spPr/>
      <dgm:t>
        <a:bodyPr/>
        <a:lstStyle/>
        <a:p>
          <a:endParaRPr lang="en-GB" sz="1800"/>
        </a:p>
      </dgm:t>
    </dgm:pt>
    <dgm:pt modelId="{6437C239-6053-4358-94FA-85A1A67CA524}">
      <dgm:prSet phldrT="[Text]" custT="1"/>
      <dgm:spPr/>
      <dgm:t>
        <a:bodyPr/>
        <a:lstStyle/>
        <a:p>
          <a:r>
            <a:rPr lang="bg-BG" sz="1800" dirty="0" smtClean="0"/>
            <a:t>Интерактивни упражнения в </a:t>
          </a:r>
          <a:r>
            <a:rPr lang="bg-BG" sz="1800" dirty="0" smtClean="0"/>
            <a:t>електронната версия</a:t>
          </a:r>
          <a:endParaRPr lang="en-GB" sz="1800" dirty="0"/>
        </a:p>
      </dgm:t>
    </dgm:pt>
    <dgm:pt modelId="{9FD6E709-AE2D-43C7-828B-370F6A454053}" type="parTrans" cxnId="{7DAB2CC5-2DF6-4F5B-BB15-CBAC60E9E236}">
      <dgm:prSet/>
      <dgm:spPr/>
      <dgm:t>
        <a:bodyPr/>
        <a:lstStyle/>
        <a:p>
          <a:endParaRPr lang="en-GB" sz="1800"/>
        </a:p>
      </dgm:t>
    </dgm:pt>
    <dgm:pt modelId="{7F057838-5F68-4447-8C68-D08C8924E2D5}" type="sibTrans" cxnId="{7DAB2CC5-2DF6-4F5B-BB15-CBAC60E9E236}">
      <dgm:prSet custT="1"/>
      <dgm:spPr/>
      <dgm:t>
        <a:bodyPr/>
        <a:lstStyle/>
        <a:p>
          <a:endParaRPr lang="en-GB" sz="1800"/>
        </a:p>
      </dgm:t>
    </dgm:pt>
    <dgm:pt modelId="{C7707007-F2CA-4455-8671-AE582A3C10ED}" type="pres">
      <dgm:prSet presAssocID="{7B4D5196-826F-455C-BCBD-D7166E46481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6FA28F00-4A14-47A0-85DE-FB887CD472DF}" type="pres">
      <dgm:prSet presAssocID="{8DCD035F-93C4-4859-B903-AAEDD926443A}" presName="composite" presStyleCnt="0"/>
      <dgm:spPr/>
    </dgm:pt>
    <dgm:pt modelId="{325F0849-BEDE-44E1-AF9A-E9FA32B5619B}" type="pres">
      <dgm:prSet presAssocID="{8DCD035F-93C4-4859-B903-AAEDD926443A}" presName="Parent1" presStyleLbl="node1" presStyleIdx="0" presStyleCnt="8" custScaleX="250728" custLinFactNeighborX="92404" custLinFactNeighborY="-2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892FC8-D7E9-430D-AF14-E48BE0D0C7BC}" type="pres">
      <dgm:prSet presAssocID="{8DCD035F-93C4-4859-B903-AAEDD926443A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137C3A3-CB53-4932-BF9E-4D8043F4A87B}" type="pres">
      <dgm:prSet presAssocID="{8DCD035F-93C4-4859-B903-AAEDD926443A}" presName="BalanceSpacing" presStyleCnt="0"/>
      <dgm:spPr/>
    </dgm:pt>
    <dgm:pt modelId="{685952C8-F598-484D-B797-20AAE179FCC8}" type="pres">
      <dgm:prSet presAssocID="{8DCD035F-93C4-4859-B903-AAEDD926443A}" presName="BalanceSpacing1" presStyleCnt="0"/>
      <dgm:spPr/>
    </dgm:pt>
    <dgm:pt modelId="{AB4F5BB0-D4E1-431E-A93F-D3C23C3633E6}" type="pres">
      <dgm:prSet presAssocID="{DAA655D6-C598-4F3B-8732-0785442129BE}" presName="Accent1Text" presStyleLbl="node1" presStyleIdx="1" presStyleCnt="8" custScaleX="250728" custLinFactNeighborX="-52385"/>
      <dgm:spPr/>
      <dgm:t>
        <a:bodyPr/>
        <a:lstStyle/>
        <a:p>
          <a:endParaRPr lang="en-GB"/>
        </a:p>
      </dgm:t>
    </dgm:pt>
    <dgm:pt modelId="{FBDFBC25-D981-4FB5-88FB-E94EF29FC6A9}" type="pres">
      <dgm:prSet presAssocID="{DAA655D6-C598-4F3B-8732-0785442129BE}" presName="spaceBetweenRectangles" presStyleCnt="0"/>
      <dgm:spPr/>
    </dgm:pt>
    <dgm:pt modelId="{8B5194A4-B33C-4FC4-8809-E4E9B79355AE}" type="pres">
      <dgm:prSet presAssocID="{9BA02654-1F4D-44B5-B6B0-B25EDB82FD0C}" presName="composite" presStyleCnt="0"/>
      <dgm:spPr/>
    </dgm:pt>
    <dgm:pt modelId="{5C8FE0D6-64A5-4DCF-A3B7-49075D2C76F4}" type="pres">
      <dgm:prSet presAssocID="{9BA02654-1F4D-44B5-B6B0-B25EDB82FD0C}" presName="Parent1" presStyleLbl="node1" presStyleIdx="2" presStyleCnt="8" custScaleX="250728" custLinFactNeighborX="20132" custLinFactNeighborY="-77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F57AC5-7A15-4A19-8C27-67202E88F1E4}" type="pres">
      <dgm:prSet presAssocID="{9BA02654-1F4D-44B5-B6B0-B25EDB82FD0C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C3206218-7924-47F1-9B8A-BFF94E59652B}" type="pres">
      <dgm:prSet presAssocID="{9BA02654-1F4D-44B5-B6B0-B25EDB82FD0C}" presName="BalanceSpacing" presStyleCnt="0"/>
      <dgm:spPr/>
    </dgm:pt>
    <dgm:pt modelId="{98B834CE-424C-4F16-B56D-67B4466F5347}" type="pres">
      <dgm:prSet presAssocID="{9BA02654-1F4D-44B5-B6B0-B25EDB82FD0C}" presName="BalanceSpacing1" presStyleCnt="0"/>
      <dgm:spPr/>
    </dgm:pt>
    <dgm:pt modelId="{87EC81C8-FE6F-4969-B7FD-E7949C055FCC}" type="pres">
      <dgm:prSet presAssocID="{470EB8FA-FA3D-427C-853F-0A5F6481983D}" presName="Accent1Text" presStyleLbl="node1" presStyleIdx="3" presStyleCnt="8" custScaleX="250728" custLinFactX="71854" custLinFactNeighborX="100000" custLinFactNeighborY="-9409"/>
      <dgm:spPr/>
      <dgm:t>
        <a:bodyPr/>
        <a:lstStyle/>
        <a:p>
          <a:endParaRPr lang="en-GB"/>
        </a:p>
      </dgm:t>
    </dgm:pt>
    <dgm:pt modelId="{0DC83011-3D85-43F7-B9F4-AFE6CA79C86C}" type="pres">
      <dgm:prSet presAssocID="{470EB8FA-FA3D-427C-853F-0A5F6481983D}" presName="spaceBetweenRectangles" presStyleCnt="0"/>
      <dgm:spPr/>
    </dgm:pt>
    <dgm:pt modelId="{5A09BDF4-4507-4099-B12F-0074E18CDDD3}" type="pres">
      <dgm:prSet presAssocID="{31313176-D782-451C-959E-74F7E8DFBAD1}" presName="composite" presStyleCnt="0"/>
      <dgm:spPr/>
    </dgm:pt>
    <dgm:pt modelId="{4CDA9194-0E9E-4D37-A554-1D646D874429}" type="pres">
      <dgm:prSet presAssocID="{31313176-D782-451C-959E-74F7E8DFBAD1}" presName="Parent1" presStyleLbl="node1" presStyleIdx="4" presStyleCnt="8" custScaleX="250728" custLinFactNeighborX="92844" custLinFactNeighborY="-152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8419E4-9D8C-4AEA-8BEC-64693DC8DA71}" type="pres">
      <dgm:prSet presAssocID="{31313176-D782-451C-959E-74F7E8DFBAD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ED457A2-298B-4512-BF46-866F9DDA7662}" type="pres">
      <dgm:prSet presAssocID="{31313176-D782-451C-959E-74F7E8DFBAD1}" presName="BalanceSpacing" presStyleCnt="0"/>
      <dgm:spPr/>
    </dgm:pt>
    <dgm:pt modelId="{C9DEF19D-4EA9-4766-B223-28636B3C9A56}" type="pres">
      <dgm:prSet presAssocID="{31313176-D782-451C-959E-74F7E8DFBAD1}" presName="BalanceSpacing1" presStyleCnt="0"/>
      <dgm:spPr/>
    </dgm:pt>
    <dgm:pt modelId="{0D0EAEFF-4C31-4555-9A91-83AA4FB4BC92}" type="pres">
      <dgm:prSet presAssocID="{C368C5AF-1994-445E-ABA4-8EE6C292A9ED}" presName="Accent1Text" presStyleLbl="node1" presStyleIdx="5" presStyleCnt="8" custScaleX="250728" custLinFactNeighborX="-52385" custLinFactNeighborY="-15203"/>
      <dgm:spPr/>
      <dgm:t>
        <a:bodyPr/>
        <a:lstStyle/>
        <a:p>
          <a:endParaRPr lang="en-GB"/>
        </a:p>
      </dgm:t>
    </dgm:pt>
    <dgm:pt modelId="{E81B314A-D042-4029-BA08-4233236EC901}" type="pres">
      <dgm:prSet presAssocID="{C368C5AF-1994-445E-ABA4-8EE6C292A9ED}" presName="spaceBetweenRectangles" presStyleCnt="0"/>
      <dgm:spPr/>
    </dgm:pt>
    <dgm:pt modelId="{F0C791EF-35FA-437E-BF81-77BDEC49A1DB}" type="pres">
      <dgm:prSet presAssocID="{6437C239-6053-4358-94FA-85A1A67CA524}" presName="composite" presStyleCnt="0"/>
      <dgm:spPr/>
    </dgm:pt>
    <dgm:pt modelId="{F8BDBA9B-0E58-4683-8A8A-867400A09209}" type="pres">
      <dgm:prSet presAssocID="{6437C239-6053-4358-94FA-85A1A67CA524}" presName="Parent1" presStyleLbl="node1" presStyleIdx="6" presStyleCnt="8" custScaleX="250728" custLinFactNeighborX="20132" custLinFactNeighborY="-209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D4BC6F-3CC1-40B4-A088-13FA2C21C747}" type="pres">
      <dgm:prSet presAssocID="{6437C239-6053-4358-94FA-85A1A67CA52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EEB5FC6-4514-4BFA-8673-454C64077878}" type="pres">
      <dgm:prSet presAssocID="{6437C239-6053-4358-94FA-85A1A67CA524}" presName="BalanceSpacing" presStyleCnt="0"/>
      <dgm:spPr/>
    </dgm:pt>
    <dgm:pt modelId="{45B527A0-AC89-4EF6-922F-76EE538FB3DF}" type="pres">
      <dgm:prSet presAssocID="{6437C239-6053-4358-94FA-85A1A67CA524}" presName="BalanceSpacing1" presStyleCnt="0"/>
      <dgm:spPr/>
    </dgm:pt>
    <dgm:pt modelId="{F206CDFF-543B-4CD1-A2C9-4D519C5278CD}" type="pres">
      <dgm:prSet presAssocID="{7F057838-5F68-4447-8C68-D08C8924E2D5}" presName="Accent1Text" presStyleLbl="node1" presStyleIdx="7" presStyleCnt="8" custScaleX="250728" custLinFactX="65361" custLinFactNeighborX="100000" custLinFactNeighborY="-20998"/>
      <dgm:spPr/>
      <dgm:t>
        <a:bodyPr/>
        <a:lstStyle/>
        <a:p>
          <a:endParaRPr lang="en-GB"/>
        </a:p>
      </dgm:t>
    </dgm:pt>
  </dgm:ptLst>
  <dgm:cxnLst>
    <dgm:cxn modelId="{C5DB8C9F-D212-47FB-BB9F-7A2AA36DEDBB}" type="presOf" srcId="{7B4D5196-826F-455C-BCBD-D7166E464819}" destId="{C7707007-F2CA-4455-8671-AE582A3C10ED}" srcOrd="0" destOrd="0" presId="urn:microsoft.com/office/officeart/2008/layout/AlternatingHexagons"/>
    <dgm:cxn modelId="{CAEC0981-638B-4500-8E3C-84CAD044F478}" type="presOf" srcId="{470EB8FA-FA3D-427C-853F-0A5F6481983D}" destId="{87EC81C8-FE6F-4969-B7FD-E7949C055FCC}" srcOrd="0" destOrd="0" presId="urn:microsoft.com/office/officeart/2008/layout/AlternatingHexagons"/>
    <dgm:cxn modelId="{02492361-2E09-4E34-8182-8A9473C51068}" type="presOf" srcId="{31313176-D782-451C-959E-74F7E8DFBAD1}" destId="{4CDA9194-0E9E-4D37-A554-1D646D874429}" srcOrd="0" destOrd="0" presId="urn:microsoft.com/office/officeart/2008/layout/AlternatingHexagons"/>
    <dgm:cxn modelId="{CB0BA2D1-7BA9-448C-83AB-5759E64ADDB7}" type="presOf" srcId="{DAA655D6-C598-4F3B-8732-0785442129BE}" destId="{AB4F5BB0-D4E1-431E-A93F-D3C23C3633E6}" srcOrd="0" destOrd="0" presId="urn:microsoft.com/office/officeart/2008/layout/AlternatingHexagons"/>
    <dgm:cxn modelId="{1E017EC1-B606-42DF-B2BA-4A71641581DD}" type="presOf" srcId="{C368C5AF-1994-445E-ABA4-8EE6C292A9ED}" destId="{0D0EAEFF-4C31-4555-9A91-83AA4FB4BC92}" srcOrd="0" destOrd="0" presId="urn:microsoft.com/office/officeart/2008/layout/AlternatingHexagons"/>
    <dgm:cxn modelId="{F727C7C5-4A4F-4A37-A3FF-40CE8BD2BFB1}" type="presOf" srcId="{6437C239-6053-4358-94FA-85A1A67CA524}" destId="{F8BDBA9B-0E58-4683-8A8A-867400A09209}" srcOrd="0" destOrd="0" presId="urn:microsoft.com/office/officeart/2008/layout/AlternatingHexagons"/>
    <dgm:cxn modelId="{11D7B4C3-AC70-4E33-A48F-E08651B47E76}" type="presOf" srcId="{7F057838-5F68-4447-8C68-D08C8924E2D5}" destId="{F206CDFF-543B-4CD1-A2C9-4D519C5278CD}" srcOrd="0" destOrd="0" presId="urn:microsoft.com/office/officeart/2008/layout/AlternatingHexagons"/>
    <dgm:cxn modelId="{9B219A20-7D02-4AEA-A1D2-37DECE39C588}" srcId="{7B4D5196-826F-455C-BCBD-D7166E464819}" destId="{31313176-D782-451C-959E-74F7E8DFBAD1}" srcOrd="2" destOrd="0" parTransId="{5DC33649-1E2E-4679-883B-7E1DCAF3B605}" sibTransId="{C368C5AF-1994-445E-ABA4-8EE6C292A9ED}"/>
    <dgm:cxn modelId="{7DAB2CC5-2DF6-4F5B-BB15-CBAC60E9E236}" srcId="{7B4D5196-826F-455C-BCBD-D7166E464819}" destId="{6437C239-6053-4358-94FA-85A1A67CA524}" srcOrd="3" destOrd="0" parTransId="{9FD6E709-AE2D-43C7-828B-370F6A454053}" sibTransId="{7F057838-5F68-4447-8C68-D08C8924E2D5}"/>
    <dgm:cxn modelId="{454FF915-F1D1-46D0-B4EF-98DA87CA2266}" srcId="{7B4D5196-826F-455C-BCBD-D7166E464819}" destId="{9BA02654-1F4D-44B5-B6B0-B25EDB82FD0C}" srcOrd="1" destOrd="0" parTransId="{9B580DC9-5F6D-4A93-B529-18F4536CED67}" sibTransId="{470EB8FA-FA3D-427C-853F-0A5F6481983D}"/>
    <dgm:cxn modelId="{93E26049-CC45-46B3-BBE3-A528F486D7C0}" type="presOf" srcId="{9BA02654-1F4D-44B5-B6B0-B25EDB82FD0C}" destId="{5C8FE0D6-64A5-4DCF-A3B7-49075D2C76F4}" srcOrd="0" destOrd="0" presId="urn:microsoft.com/office/officeart/2008/layout/AlternatingHexagons"/>
    <dgm:cxn modelId="{40E750B0-637E-40AD-82AB-05A2424ADF04}" type="presOf" srcId="{8DCD035F-93C4-4859-B903-AAEDD926443A}" destId="{325F0849-BEDE-44E1-AF9A-E9FA32B5619B}" srcOrd="0" destOrd="0" presId="urn:microsoft.com/office/officeart/2008/layout/AlternatingHexagons"/>
    <dgm:cxn modelId="{6789B900-D314-4C1B-8202-32430F455DA3}" srcId="{7B4D5196-826F-455C-BCBD-D7166E464819}" destId="{8DCD035F-93C4-4859-B903-AAEDD926443A}" srcOrd="0" destOrd="0" parTransId="{BF954CC4-167B-4599-A803-330C6B79DD40}" sibTransId="{DAA655D6-C598-4F3B-8732-0785442129BE}"/>
    <dgm:cxn modelId="{67CF4FD7-B00B-4C1F-B6B5-DBD0AEF1B7DA}" type="presParOf" srcId="{C7707007-F2CA-4455-8671-AE582A3C10ED}" destId="{6FA28F00-4A14-47A0-85DE-FB887CD472DF}" srcOrd="0" destOrd="0" presId="urn:microsoft.com/office/officeart/2008/layout/AlternatingHexagons"/>
    <dgm:cxn modelId="{45CA68C5-89C8-45CE-AB24-C4804A54EE11}" type="presParOf" srcId="{6FA28F00-4A14-47A0-85DE-FB887CD472DF}" destId="{325F0849-BEDE-44E1-AF9A-E9FA32B5619B}" srcOrd="0" destOrd="0" presId="urn:microsoft.com/office/officeart/2008/layout/AlternatingHexagons"/>
    <dgm:cxn modelId="{9E83590E-4515-40CF-821F-C4C4E78979BE}" type="presParOf" srcId="{6FA28F00-4A14-47A0-85DE-FB887CD472DF}" destId="{51892FC8-D7E9-430D-AF14-E48BE0D0C7BC}" srcOrd="1" destOrd="0" presId="urn:microsoft.com/office/officeart/2008/layout/AlternatingHexagons"/>
    <dgm:cxn modelId="{6681D303-5E4E-437B-A710-99AAA7575CF9}" type="presParOf" srcId="{6FA28F00-4A14-47A0-85DE-FB887CD472DF}" destId="{9137C3A3-CB53-4932-BF9E-4D8043F4A87B}" srcOrd="2" destOrd="0" presId="urn:microsoft.com/office/officeart/2008/layout/AlternatingHexagons"/>
    <dgm:cxn modelId="{4E98DAC2-BAFA-4967-AF64-53D39E3ED274}" type="presParOf" srcId="{6FA28F00-4A14-47A0-85DE-FB887CD472DF}" destId="{685952C8-F598-484D-B797-20AAE179FCC8}" srcOrd="3" destOrd="0" presId="urn:microsoft.com/office/officeart/2008/layout/AlternatingHexagons"/>
    <dgm:cxn modelId="{888DF4C5-4B34-4C51-8A26-0AA4AE86A245}" type="presParOf" srcId="{6FA28F00-4A14-47A0-85DE-FB887CD472DF}" destId="{AB4F5BB0-D4E1-431E-A93F-D3C23C3633E6}" srcOrd="4" destOrd="0" presId="urn:microsoft.com/office/officeart/2008/layout/AlternatingHexagons"/>
    <dgm:cxn modelId="{4DA05C13-6ABF-478C-AC91-0398F861F113}" type="presParOf" srcId="{C7707007-F2CA-4455-8671-AE582A3C10ED}" destId="{FBDFBC25-D981-4FB5-88FB-E94EF29FC6A9}" srcOrd="1" destOrd="0" presId="urn:microsoft.com/office/officeart/2008/layout/AlternatingHexagons"/>
    <dgm:cxn modelId="{48DD7518-4A8E-4B56-A2A1-881DE62CECF4}" type="presParOf" srcId="{C7707007-F2CA-4455-8671-AE582A3C10ED}" destId="{8B5194A4-B33C-4FC4-8809-E4E9B79355AE}" srcOrd="2" destOrd="0" presId="urn:microsoft.com/office/officeart/2008/layout/AlternatingHexagons"/>
    <dgm:cxn modelId="{BC3BE73C-839C-4D42-B5CF-9102FF97C66F}" type="presParOf" srcId="{8B5194A4-B33C-4FC4-8809-E4E9B79355AE}" destId="{5C8FE0D6-64A5-4DCF-A3B7-49075D2C76F4}" srcOrd="0" destOrd="0" presId="urn:microsoft.com/office/officeart/2008/layout/AlternatingHexagons"/>
    <dgm:cxn modelId="{5381B460-EC60-4D28-9EDC-24734895935F}" type="presParOf" srcId="{8B5194A4-B33C-4FC4-8809-E4E9B79355AE}" destId="{ECF57AC5-7A15-4A19-8C27-67202E88F1E4}" srcOrd="1" destOrd="0" presId="urn:microsoft.com/office/officeart/2008/layout/AlternatingHexagons"/>
    <dgm:cxn modelId="{CFFB187A-4C93-4C18-A0C9-833881F0B576}" type="presParOf" srcId="{8B5194A4-B33C-4FC4-8809-E4E9B79355AE}" destId="{C3206218-7924-47F1-9B8A-BFF94E59652B}" srcOrd="2" destOrd="0" presId="urn:microsoft.com/office/officeart/2008/layout/AlternatingHexagons"/>
    <dgm:cxn modelId="{0FDA49F3-11B1-478B-BA64-1DF79BB4D1AC}" type="presParOf" srcId="{8B5194A4-B33C-4FC4-8809-E4E9B79355AE}" destId="{98B834CE-424C-4F16-B56D-67B4466F5347}" srcOrd="3" destOrd="0" presId="urn:microsoft.com/office/officeart/2008/layout/AlternatingHexagons"/>
    <dgm:cxn modelId="{2DFEBA93-12EB-440A-9408-114B77E34464}" type="presParOf" srcId="{8B5194A4-B33C-4FC4-8809-E4E9B79355AE}" destId="{87EC81C8-FE6F-4969-B7FD-E7949C055FCC}" srcOrd="4" destOrd="0" presId="urn:microsoft.com/office/officeart/2008/layout/AlternatingHexagons"/>
    <dgm:cxn modelId="{5BEE17C6-9E78-4A42-B215-928492831305}" type="presParOf" srcId="{C7707007-F2CA-4455-8671-AE582A3C10ED}" destId="{0DC83011-3D85-43F7-B9F4-AFE6CA79C86C}" srcOrd="3" destOrd="0" presId="urn:microsoft.com/office/officeart/2008/layout/AlternatingHexagons"/>
    <dgm:cxn modelId="{3A6FA11F-8AFD-4B69-AE4D-B52033F59036}" type="presParOf" srcId="{C7707007-F2CA-4455-8671-AE582A3C10ED}" destId="{5A09BDF4-4507-4099-B12F-0074E18CDDD3}" srcOrd="4" destOrd="0" presId="urn:microsoft.com/office/officeart/2008/layout/AlternatingHexagons"/>
    <dgm:cxn modelId="{736713A5-00B4-4033-905D-34A8057D0876}" type="presParOf" srcId="{5A09BDF4-4507-4099-B12F-0074E18CDDD3}" destId="{4CDA9194-0E9E-4D37-A554-1D646D874429}" srcOrd="0" destOrd="0" presId="urn:microsoft.com/office/officeart/2008/layout/AlternatingHexagons"/>
    <dgm:cxn modelId="{66A51160-6599-437A-BF44-5F5CC2C13630}" type="presParOf" srcId="{5A09BDF4-4507-4099-B12F-0074E18CDDD3}" destId="{878419E4-9D8C-4AEA-8BEC-64693DC8DA71}" srcOrd="1" destOrd="0" presId="urn:microsoft.com/office/officeart/2008/layout/AlternatingHexagons"/>
    <dgm:cxn modelId="{4001C072-7FED-4FEE-B587-9C4A8DE12450}" type="presParOf" srcId="{5A09BDF4-4507-4099-B12F-0074E18CDDD3}" destId="{BED457A2-298B-4512-BF46-866F9DDA7662}" srcOrd="2" destOrd="0" presId="urn:microsoft.com/office/officeart/2008/layout/AlternatingHexagons"/>
    <dgm:cxn modelId="{46B13F43-23EA-4D61-94B9-BC0A5C351921}" type="presParOf" srcId="{5A09BDF4-4507-4099-B12F-0074E18CDDD3}" destId="{C9DEF19D-4EA9-4766-B223-28636B3C9A56}" srcOrd="3" destOrd="0" presId="urn:microsoft.com/office/officeart/2008/layout/AlternatingHexagons"/>
    <dgm:cxn modelId="{77C2FF3B-AFFD-4164-9391-97EA676F9C9F}" type="presParOf" srcId="{5A09BDF4-4507-4099-B12F-0074E18CDDD3}" destId="{0D0EAEFF-4C31-4555-9A91-83AA4FB4BC92}" srcOrd="4" destOrd="0" presId="urn:microsoft.com/office/officeart/2008/layout/AlternatingHexagons"/>
    <dgm:cxn modelId="{755C7AA6-AF48-47BB-9ADC-5DF533E2829E}" type="presParOf" srcId="{C7707007-F2CA-4455-8671-AE582A3C10ED}" destId="{E81B314A-D042-4029-BA08-4233236EC901}" srcOrd="5" destOrd="0" presId="urn:microsoft.com/office/officeart/2008/layout/AlternatingHexagons"/>
    <dgm:cxn modelId="{234124BA-8810-4930-9FB3-F9871B22F7C6}" type="presParOf" srcId="{C7707007-F2CA-4455-8671-AE582A3C10ED}" destId="{F0C791EF-35FA-437E-BF81-77BDEC49A1DB}" srcOrd="6" destOrd="0" presId="urn:microsoft.com/office/officeart/2008/layout/AlternatingHexagons"/>
    <dgm:cxn modelId="{B7FA7E9A-7335-47EB-94B8-715F0EDC789A}" type="presParOf" srcId="{F0C791EF-35FA-437E-BF81-77BDEC49A1DB}" destId="{F8BDBA9B-0E58-4683-8A8A-867400A09209}" srcOrd="0" destOrd="0" presId="urn:microsoft.com/office/officeart/2008/layout/AlternatingHexagons"/>
    <dgm:cxn modelId="{B3FF516A-09D1-4C0D-A7BC-BCFE16BB2612}" type="presParOf" srcId="{F0C791EF-35FA-437E-BF81-77BDEC49A1DB}" destId="{ADD4BC6F-3CC1-40B4-A088-13FA2C21C747}" srcOrd="1" destOrd="0" presId="urn:microsoft.com/office/officeart/2008/layout/AlternatingHexagons"/>
    <dgm:cxn modelId="{F97DEB6C-7736-4135-9201-EF9A247C11A1}" type="presParOf" srcId="{F0C791EF-35FA-437E-BF81-77BDEC49A1DB}" destId="{FEEB5FC6-4514-4BFA-8673-454C64077878}" srcOrd="2" destOrd="0" presId="urn:microsoft.com/office/officeart/2008/layout/AlternatingHexagons"/>
    <dgm:cxn modelId="{9AE9C5A2-829A-491D-A10F-B97D8FF92F70}" type="presParOf" srcId="{F0C791EF-35FA-437E-BF81-77BDEC49A1DB}" destId="{45B527A0-AC89-4EF6-922F-76EE538FB3DF}" srcOrd="3" destOrd="0" presId="urn:microsoft.com/office/officeart/2008/layout/AlternatingHexagons"/>
    <dgm:cxn modelId="{D63B4B69-504A-4336-9BCB-41B52A69E521}" type="presParOf" srcId="{F0C791EF-35FA-437E-BF81-77BDEC49A1DB}" destId="{F206CDFF-543B-4CD1-A2C9-4D519C5278C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4D5196-826F-455C-BCBD-D7166E464819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DCD035F-93C4-4859-B903-AAEDD926443A}">
      <dgm:prSet phldrT="[Text]" custT="1"/>
      <dgm:spPr/>
      <dgm:t>
        <a:bodyPr lIns="0" tIns="0" rIns="0" bIns="0"/>
        <a:lstStyle/>
        <a:p>
          <a:endParaRPr lang="en-GB" sz="1800" dirty="0"/>
        </a:p>
      </dgm:t>
    </dgm:pt>
    <dgm:pt modelId="{BF954CC4-167B-4599-A803-330C6B79DD40}" type="parTrans" cxnId="{6789B900-D314-4C1B-8202-32430F455DA3}">
      <dgm:prSet/>
      <dgm:spPr/>
      <dgm:t>
        <a:bodyPr/>
        <a:lstStyle/>
        <a:p>
          <a:endParaRPr lang="en-GB" sz="1800"/>
        </a:p>
      </dgm:t>
    </dgm:pt>
    <dgm:pt modelId="{DAA655D6-C598-4F3B-8732-0785442129BE}" type="sibTrans" cxnId="{6789B900-D314-4C1B-8202-32430F455DA3}">
      <dgm:prSet custT="1"/>
      <dgm:spPr/>
      <dgm:t>
        <a:bodyPr/>
        <a:lstStyle/>
        <a:p>
          <a:endParaRPr lang="en-GB" sz="1800"/>
        </a:p>
      </dgm:t>
    </dgm:pt>
    <dgm:pt modelId="{9BA02654-1F4D-44B5-B6B0-B25EDB82FD0C}">
      <dgm:prSet phldrT="[Text]" custT="1"/>
      <dgm:spPr/>
      <dgm:t>
        <a:bodyPr/>
        <a:lstStyle/>
        <a:p>
          <a:endParaRPr lang="en-GB" sz="1800" dirty="0"/>
        </a:p>
      </dgm:t>
    </dgm:pt>
    <dgm:pt modelId="{9B580DC9-5F6D-4A93-B529-18F4536CED67}" type="parTrans" cxnId="{454FF915-F1D1-46D0-B4EF-98DA87CA2266}">
      <dgm:prSet/>
      <dgm:spPr/>
      <dgm:t>
        <a:bodyPr/>
        <a:lstStyle/>
        <a:p>
          <a:endParaRPr lang="en-GB" sz="1800"/>
        </a:p>
      </dgm:t>
    </dgm:pt>
    <dgm:pt modelId="{470EB8FA-FA3D-427C-853F-0A5F6481983D}" type="sibTrans" cxnId="{454FF915-F1D1-46D0-B4EF-98DA87CA2266}">
      <dgm:prSet custT="1"/>
      <dgm:spPr/>
      <dgm:t>
        <a:bodyPr/>
        <a:lstStyle/>
        <a:p>
          <a:endParaRPr lang="en-GB" sz="1800"/>
        </a:p>
      </dgm:t>
    </dgm:pt>
    <dgm:pt modelId="{31313176-D782-451C-959E-74F7E8DFBAD1}">
      <dgm:prSet phldrT="[Text]" custT="1"/>
      <dgm:spPr/>
      <dgm:t>
        <a:bodyPr/>
        <a:lstStyle/>
        <a:p>
          <a:endParaRPr lang="en-GB" sz="1800" dirty="0"/>
        </a:p>
      </dgm:t>
    </dgm:pt>
    <dgm:pt modelId="{5DC33649-1E2E-4679-883B-7E1DCAF3B605}" type="parTrans" cxnId="{9B219A20-7D02-4AEA-A1D2-37DECE39C588}">
      <dgm:prSet/>
      <dgm:spPr/>
      <dgm:t>
        <a:bodyPr/>
        <a:lstStyle/>
        <a:p>
          <a:endParaRPr lang="en-GB" sz="1800"/>
        </a:p>
      </dgm:t>
    </dgm:pt>
    <dgm:pt modelId="{C368C5AF-1994-445E-ABA4-8EE6C292A9ED}" type="sibTrans" cxnId="{9B219A20-7D02-4AEA-A1D2-37DECE39C588}">
      <dgm:prSet custT="1"/>
      <dgm:spPr/>
      <dgm:t>
        <a:bodyPr/>
        <a:lstStyle/>
        <a:p>
          <a:endParaRPr lang="en-GB" sz="1800"/>
        </a:p>
      </dgm:t>
    </dgm:pt>
    <dgm:pt modelId="{6437C239-6053-4358-94FA-85A1A67CA524}">
      <dgm:prSet phldrT="[Text]" custT="1"/>
      <dgm:spPr/>
      <dgm:t>
        <a:bodyPr/>
        <a:lstStyle/>
        <a:p>
          <a:endParaRPr lang="en-GB" sz="1800" dirty="0"/>
        </a:p>
      </dgm:t>
    </dgm:pt>
    <dgm:pt modelId="{7F057838-5F68-4447-8C68-D08C8924E2D5}" type="sibTrans" cxnId="{7DAB2CC5-2DF6-4F5B-BB15-CBAC60E9E236}">
      <dgm:prSet custT="1"/>
      <dgm:spPr/>
      <dgm:t>
        <a:bodyPr/>
        <a:lstStyle/>
        <a:p>
          <a:endParaRPr lang="en-GB" sz="1800"/>
        </a:p>
      </dgm:t>
    </dgm:pt>
    <dgm:pt modelId="{9FD6E709-AE2D-43C7-828B-370F6A454053}" type="parTrans" cxnId="{7DAB2CC5-2DF6-4F5B-BB15-CBAC60E9E236}">
      <dgm:prSet/>
      <dgm:spPr/>
      <dgm:t>
        <a:bodyPr/>
        <a:lstStyle/>
        <a:p>
          <a:endParaRPr lang="en-GB" sz="1800"/>
        </a:p>
      </dgm:t>
    </dgm:pt>
    <dgm:pt modelId="{C7707007-F2CA-4455-8671-AE582A3C10ED}" type="pres">
      <dgm:prSet presAssocID="{7B4D5196-826F-455C-BCBD-D7166E46481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6FA28F00-4A14-47A0-85DE-FB887CD472DF}" type="pres">
      <dgm:prSet presAssocID="{8DCD035F-93C4-4859-B903-AAEDD926443A}" presName="composite" presStyleCnt="0"/>
      <dgm:spPr/>
    </dgm:pt>
    <dgm:pt modelId="{325F0849-BEDE-44E1-AF9A-E9FA32B5619B}" type="pres">
      <dgm:prSet presAssocID="{8DCD035F-93C4-4859-B903-AAEDD926443A}" presName="Parent1" presStyleLbl="node1" presStyleIdx="0" presStyleCnt="8" custScaleX="250728" custLinFactNeighborX="92404" custLinFactNeighborY="-2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892FC8-D7E9-430D-AF14-E48BE0D0C7BC}" type="pres">
      <dgm:prSet presAssocID="{8DCD035F-93C4-4859-B903-AAEDD926443A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137C3A3-CB53-4932-BF9E-4D8043F4A87B}" type="pres">
      <dgm:prSet presAssocID="{8DCD035F-93C4-4859-B903-AAEDD926443A}" presName="BalanceSpacing" presStyleCnt="0"/>
      <dgm:spPr/>
    </dgm:pt>
    <dgm:pt modelId="{685952C8-F598-484D-B797-20AAE179FCC8}" type="pres">
      <dgm:prSet presAssocID="{8DCD035F-93C4-4859-B903-AAEDD926443A}" presName="BalanceSpacing1" presStyleCnt="0"/>
      <dgm:spPr/>
    </dgm:pt>
    <dgm:pt modelId="{AB4F5BB0-D4E1-431E-A93F-D3C23C3633E6}" type="pres">
      <dgm:prSet presAssocID="{DAA655D6-C598-4F3B-8732-0785442129BE}" presName="Accent1Text" presStyleLbl="node1" presStyleIdx="1" presStyleCnt="8" custScaleX="250728" custLinFactNeighborX="-52385"/>
      <dgm:spPr/>
      <dgm:t>
        <a:bodyPr/>
        <a:lstStyle/>
        <a:p>
          <a:endParaRPr lang="en-GB"/>
        </a:p>
      </dgm:t>
    </dgm:pt>
    <dgm:pt modelId="{FBDFBC25-D981-4FB5-88FB-E94EF29FC6A9}" type="pres">
      <dgm:prSet presAssocID="{DAA655D6-C598-4F3B-8732-0785442129BE}" presName="spaceBetweenRectangles" presStyleCnt="0"/>
      <dgm:spPr/>
    </dgm:pt>
    <dgm:pt modelId="{8B5194A4-B33C-4FC4-8809-E4E9B79355AE}" type="pres">
      <dgm:prSet presAssocID="{9BA02654-1F4D-44B5-B6B0-B25EDB82FD0C}" presName="composite" presStyleCnt="0"/>
      <dgm:spPr/>
    </dgm:pt>
    <dgm:pt modelId="{5C8FE0D6-64A5-4DCF-A3B7-49075D2C76F4}" type="pres">
      <dgm:prSet presAssocID="{9BA02654-1F4D-44B5-B6B0-B25EDB82FD0C}" presName="Parent1" presStyleLbl="node1" presStyleIdx="2" presStyleCnt="8" custScaleX="250728" custLinFactNeighborX="20132" custLinFactNeighborY="-77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CF57AC5-7A15-4A19-8C27-67202E88F1E4}" type="pres">
      <dgm:prSet presAssocID="{9BA02654-1F4D-44B5-B6B0-B25EDB82FD0C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C3206218-7924-47F1-9B8A-BFF94E59652B}" type="pres">
      <dgm:prSet presAssocID="{9BA02654-1F4D-44B5-B6B0-B25EDB82FD0C}" presName="BalanceSpacing" presStyleCnt="0"/>
      <dgm:spPr/>
    </dgm:pt>
    <dgm:pt modelId="{98B834CE-424C-4F16-B56D-67B4466F5347}" type="pres">
      <dgm:prSet presAssocID="{9BA02654-1F4D-44B5-B6B0-B25EDB82FD0C}" presName="BalanceSpacing1" presStyleCnt="0"/>
      <dgm:spPr/>
    </dgm:pt>
    <dgm:pt modelId="{87EC81C8-FE6F-4969-B7FD-E7949C055FCC}" type="pres">
      <dgm:prSet presAssocID="{470EB8FA-FA3D-427C-853F-0A5F6481983D}" presName="Accent1Text" presStyleLbl="node1" presStyleIdx="3" presStyleCnt="8" custScaleX="250728" custLinFactX="66294" custLinFactNeighborX="100000" custLinFactNeighborY="-7727"/>
      <dgm:spPr/>
      <dgm:t>
        <a:bodyPr/>
        <a:lstStyle/>
        <a:p>
          <a:endParaRPr lang="en-GB"/>
        </a:p>
      </dgm:t>
    </dgm:pt>
    <dgm:pt modelId="{0DC83011-3D85-43F7-B9F4-AFE6CA79C86C}" type="pres">
      <dgm:prSet presAssocID="{470EB8FA-FA3D-427C-853F-0A5F6481983D}" presName="spaceBetweenRectangles" presStyleCnt="0"/>
      <dgm:spPr/>
    </dgm:pt>
    <dgm:pt modelId="{5A09BDF4-4507-4099-B12F-0074E18CDDD3}" type="pres">
      <dgm:prSet presAssocID="{31313176-D782-451C-959E-74F7E8DFBAD1}" presName="composite" presStyleCnt="0"/>
      <dgm:spPr/>
    </dgm:pt>
    <dgm:pt modelId="{4CDA9194-0E9E-4D37-A554-1D646D874429}" type="pres">
      <dgm:prSet presAssocID="{31313176-D782-451C-959E-74F7E8DFBAD1}" presName="Parent1" presStyleLbl="node1" presStyleIdx="4" presStyleCnt="8" custScaleX="250728" custLinFactNeighborX="92844" custLinFactNeighborY="-152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8419E4-9D8C-4AEA-8BEC-64693DC8DA71}" type="pres">
      <dgm:prSet presAssocID="{31313176-D782-451C-959E-74F7E8DFBAD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ED457A2-298B-4512-BF46-866F9DDA7662}" type="pres">
      <dgm:prSet presAssocID="{31313176-D782-451C-959E-74F7E8DFBAD1}" presName="BalanceSpacing" presStyleCnt="0"/>
      <dgm:spPr/>
    </dgm:pt>
    <dgm:pt modelId="{C9DEF19D-4EA9-4766-B223-28636B3C9A56}" type="pres">
      <dgm:prSet presAssocID="{31313176-D782-451C-959E-74F7E8DFBAD1}" presName="BalanceSpacing1" presStyleCnt="0"/>
      <dgm:spPr/>
    </dgm:pt>
    <dgm:pt modelId="{0D0EAEFF-4C31-4555-9A91-83AA4FB4BC92}" type="pres">
      <dgm:prSet presAssocID="{C368C5AF-1994-445E-ABA4-8EE6C292A9ED}" presName="Accent1Text" presStyleLbl="node1" presStyleIdx="5" presStyleCnt="8" custScaleX="250728" custLinFactNeighborX="-52385" custLinFactNeighborY="-15203"/>
      <dgm:spPr/>
      <dgm:t>
        <a:bodyPr/>
        <a:lstStyle/>
        <a:p>
          <a:endParaRPr lang="en-GB"/>
        </a:p>
      </dgm:t>
    </dgm:pt>
    <dgm:pt modelId="{E81B314A-D042-4029-BA08-4233236EC901}" type="pres">
      <dgm:prSet presAssocID="{C368C5AF-1994-445E-ABA4-8EE6C292A9ED}" presName="spaceBetweenRectangles" presStyleCnt="0"/>
      <dgm:spPr/>
    </dgm:pt>
    <dgm:pt modelId="{F0C791EF-35FA-437E-BF81-77BDEC49A1DB}" type="pres">
      <dgm:prSet presAssocID="{6437C239-6053-4358-94FA-85A1A67CA524}" presName="composite" presStyleCnt="0"/>
      <dgm:spPr/>
    </dgm:pt>
    <dgm:pt modelId="{F8BDBA9B-0E58-4683-8A8A-867400A09209}" type="pres">
      <dgm:prSet presAssocID="{6437C239-6053-4358-94FA-85A1A67CA524}" presName="Parent1" presStyleLbl="node1" presStyleIdx="6" presStyleCnt="8" custScaleX="250728" custLinFactNeighborX="20132" custLinFactNeighborY="-209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D4BC6F-3CC1-40B4-A088-13FA2C21C747}" type="pres">
      <dgm:prSet presAssocID="{6437C239-6053-4358-94FA-85A1A67CA52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EEB5FC6-4514-4BFA-8673-454C64077878}" type="pres">
      <dgm:prSet presAssocID="{6437C239-6053-4358-94FA-85A1A67CA524}" presName="BalanceSpacing" presStyleCnt="0"/>
      <dgm:spPr/>
    </dgm:pt>
    <dgm:pt modelId="{45B527A0-AC89-4EF6-922F-76EE538FB3DF}" type="pres">
      <dgm:prSet presAssocID="{6437C239-6053-4358-94FA-85A1A67CA524}" presName="BalanceSpacing1" presStyleCnt="0"/>
      <dgm:spPr/>
    </dgm:pt>
    <dgm:pt modelId="{F206CDFF-543B-4CD1-A2C9-4D519C5278CD}" type="pres">
      <dgm:prSet presAssocID="{7F057838-5F68-4447-8C68-D08C8924E2D5}" presName="Accent1Text" presStyleLbl="node1" presStyleIdx="7" presStyleCnt="8" custScaleX="250728" custLinFactX="65361" custLinFactNeighborX="100000" custLinFactNeighborY="-20998"/>
      <dgm:spPr/>
      <dgm:t>
        <a:bodyPr/>
        <a:lstStyle/>
        <a:p>
          <a:endParaRPr lang="en-GB"/>
        </a:p>
      </dgm:t>
    </dgm:pt>
  </dgm:ptLst>
  <dgm:cxnLst>
    <dgm:cxn modelId="{7DAB2CC5-2DF6-4F5B-BB15-CBAC60E9E236}" srcId="{7B4D5196-826F-455C-BCBD-D7166E464819}" destId="{6437C239-6053-4358-94FA-85A1A67CA524}" srcOrd="3" destOrd="0" parTransId="{9FD6E709-AE2D-43C7-828B-370F6A454053}" sibTransId="{7F057838-5F68-4447-8C68-D08C8924E2D5}"/>
    <dgm:cxn modelId="{A50068A2-5AAC-4F28-BA41-0AFBF5C743C8}" type="presOf" srcId="{31313176-D782-451C-959E-74F7E8DFBAD1}" destId="{4CDA9194-0E9E-4D37-A554-1D646D874429}" srcOrd="0" destOrd="0" presId="urn:microsoft.com/office/officeart/2008/layout/AlternatingHexagons"/>
    <dgm:cxn modelId="{16F3CE63-5768-4C3F-B16E-6285ED4589D2}" type="presOf" srcId="{7B4D5196-826F-455C-BCBD-D7166E464819}" destId="{C7707007-F2CA-4455-8671-AE582A3C10ED}" srcOrd="0" destOrd="0" presId="urn:microsoft.com/office/officeart/2008/layout/AlternatingHexagons"/>
    <dgm:cxn modelId="{7E5FB5E4-8EFF-48C2-B57C-B618B93AB699}" type="presOf" srcId="{9BA02654-1F4D-44B5-B6B0-B25EDB82FD0C}" destId="{5C8FE0D6-64A5-4DCF-A3B7-49075D2C76F4}" srcOrd="0" destOrd="0" presId="urn:microsoft.com/office/officeart/2008/layout/AlternatingHexagons"/>
    <dgm:cxn modelId="{D0E89335-3220-438C-9147-B7B88C22C071}" type="presOf" srcId="{7F057838-5F68-4447-8C68-D08C8924E2D5}" destId="{F206CDFF-543B-4CD1-A2C9-4D519C5278CD}" srcOrd="0" destOrd="0" presId="urn:microsoft.com/office/officeart/2008/layout/AlternatingHexagons"/>
    <dgm:cxn modelId="{750BC508-7C02-474F-9494-31512655AE27}" type="presOf" srcId="{8DCD035F-93C4-4859-B903-AAEDD926443A}" destId="{325F0849-BEDE-44E1-AF9A-E9FA32B5619B}" srcOrd="0" destOrd="0" presId="urn:microsoft.com/office/officeart/2008/layout/AlternatingHexagons"/>
    <dgm:cxn modelId="{F4CDBBE7-20C4-4E0C-B7E3-30E2E0286B6D}" type="presOf" srcId="{470EB8FA-FA3D-427C-853F-0A5F6481983D}" destId="{87EC81C8-FE6F-4969-B7FD-E7949C055FCC}" srcOrd="0" destOrd="0" presId="urn:microsoft.com/office/officeart/2008/layout/AlternatingHexagons"/>
    <dgm:cxn modelId="{454FF915-F1D1-46D0-B4EF-98DA87CA2266}" srcId="{7B4D5196-826F-455C-BCBD-D7166E464819}" destId="{9BA02654-1F4D-44B5-B6B0-B25EDB82FD0C}" srcOrd="1" destOrd="0" parTransId="{9B580DC9-5F6D-4A93-B529-18F4536CED67}" sibTransId="{470EB8FA-FA3D-427C-853F-0A5F6481983D}"/>
    <dgm:cxn modelId="{3FB896AE-429E-4B79-91E5-F06558E64848}" type="presOf" srcId="{DAA655D6-C598-4F3B-8732-0785442129BE}" destId="{AB4F5BB0-D4E1-431E-A93F-D3C23C3633E6}" srcOrd="0" destOrd="0" presId="urn:microsoft.com/office/officeart/2008/layout/AlternatingHexagons"/>
    <dgm:cxn modelId="{9B219A20-7D02-4AEA-A1D2-37DECE39C588}" srcId="{7B4D5196-826F-455C-BCBD-D7166E464819}" destId="{31313176-D782-451C-959E-74F7E8DFBAD1}" srcOrd="2" destOrd="0" parTransId="{5DC33649-1E2E-4679-883B-7E1DCAF3B605}" sibTransId="{C368C5AF-1994-445E-ABA4-8EE6C292A9ED}"/>
    <dgm:cxn modelId="{B0F4FE76-CD34-4D8A-9DCB-154531606DC8}" type="presOf" srcId="{C368C5AF-1994-445E-ABA4-8EE6C292A9ED}" destId="{0D0EAEFF-4C31-4555-9A91-83AA4FB4BC92}" srcOrd="0" destOrd="0" presId="urn:microsoft.com/office/officeart/2008/layout/AlternatingHexagons"/>
    <dgm:cxn modelId="{7DC453F8-7AA5-4B83-B90D-8CD7CC699AFD}" type="presOf" srcId="{6437C239-6053-4358-94FA-85A1A67CA524}" destId="{F8BDBA9B-0E58-4683-8A8A-867400A09209}" srcOrd="0" destOrd="0" presId="urn:microsoft.com/office/officeart/2008/layout/AlternatingHexagons"/>
    <dgm:cxn modelId="{6789B900-D314-4C1B-8202-32430F455DA3}" srcId="{7B4D5196-826F-455C-BCBD-D7166E464819}" destId="{8DCD035F-93C4-4859-B903-AAEDD926443A}" srcOrd="0" destOrd="0" parTransId="{BF954CC4-167B-4599-A803-330C6B79DD40}" sibTransId="{DAA655D6-C598-4F3B-8732-0785442129BE}"/>
    <dgm:cxn modelId="{8E2BF5B9-3795-47BD-B457-09BA4CDCF8D8}" type="presParOf" srcId="{C7707007-F2CA-4455-8671-AE582A3C10ED}" destId="{6FA28F00-4A14-47A0-85DE-FB887CD472DF}" srcOrd="0" destOrd="0" presId="urn:microsoft.com/office/officeart/2008/layout/AlternatingHexagons"/>
    <dgm:cxn modelId="{9020E8E4-D373-4186-8173-14D5DB9951C9}" type="presParOf" srcId="{6FA28F00-4A14-47A0-85DE-FB887CD472DF}" destId="{325F0849-BEDE-44E1-AF9A-E9FA32B5619B}" srcOrd="0" destOrd="0" presId="urn:microsoft.com/office/officeart/2008/layout/AlternatingHexagons"/>
    <dgm:cxn modelId="{4948EBB0-0853-4E21-9E02-25832DEA0C4B}" type="presParOf" srcId="{6FA28F00-4A14-47A0-85DE-FB887CD472DF}" destId="{51892FC8-D7E9-430D-AF14-E48BE0D0C7BC}" srcOrd="1" destOrd="0" presId="urn:microsoft.com/office/officeart/2008/layout/AlternatingHexagons"/>
    <dgm:cxn modelId="{B9C0ACF4-07CB-4277-B005-D2C821FDC3F3}" type="presParOf" srcId="{6FA28F00-4A14-47A0-85DE-FB887CD472DF}" destId="{9137C3A3-CB53-4932-BF9E-4D8043F4A87B}" srcOrd="2" destOrd="0" presId="urn:microsoft.com/office/officeart/2008/layout/AlternatingHexagons"/>
    <dgm:cxn modelId="{89171D74-6C5E-4210-8227-EAE7E3166F7B}" type="presParOf" srcId="{6FA28F00-4A14-47A0-85DE-FB887CD472DF}" destId="{685952C8-F598-484D-B797-20AAE179FCC8}" srcOrd="3" destOrd="0" presId="urn:microsoft.com/office/officeart/2008/layout/AlternatingHexagons"/>
    <dgm:cxn modelId="{3239A772-B8FE-4C1C-9600-44753A7840AA}" type="presParOf" srcId="{6FA28F00-4A14-47A0-85DE-FB887CD472DF}" destId="{AB4F5BB0-D4E1-431E-A93F-D3C23C3633E6}" srcOrd="4" destOrd="0" presId="urn:microsoft.com/office/officeart/2008/layout/AlternatingHexagons"/>
    <dgm:cxn modelId="{C6A2BC75-B5FC-4C93-B90C-C4DE53C3CF3F}" type="presParOf" srcId="{C7707007-F2CA-4455-8671-AE582A3C10ED}" destId="{FBDFBC25-D981-4FB5-88FB-E94EF29FC6A9}" srcOrd="1" destOrd="0" presId="urn:microsoft.com/office/officeart/2008/layout/AlternatingHexagons"/>
    <dgm:cxn modelId="{2290C313-1C08-45A1-8B0F-182D244375B3}" type="presParOf" srcId="{C7707007-F2CA-4455-8671-AE582A3C10ED}" destId="{8B5194A4-B33C-4FC4-8809-E4E9B79355AE}" srcOrd="2" destOrd="0" presId="urn:microsoft.com/office/officeart/2008/layout/AlternatingHexagons"/>
    <dgm:cxn modelId="{02F02E1E-89D7-4B61-BBF0-5189B47FE23F}" type="presParOf" srcId="{8B5194A4-B33C-4FC4-8809-E4E9B79355AE}" destId="{5C8FE0D6-64A5-4DCF-A3B7-49075D2C76F4}" srcOrd="0" destOrd="0" presId="urn:microsoft.com/office/officeart/2008/layout/AlternatingHexagons"/>
    <dgm:cxn modelId="{B7391453-90A0-479C-A7A1-C9C3D7A522E8}" type="presParOf" srcId="{8B5194A4-B33C-4FC4-8809-E4E9B79355AE}" destId="{ECF57AC5-7A15-4A19-8C27-67202E88F1E4}" srcOrd="1" destOrd="0" presId="urn:microsoft.com/office/officeart/2008/layout/AlternatingHexagons"/>
    <dgm:cxn modelId="{24EAFD11-21D7-4C05-8196-07A811CAC5DA}" type="presParOf" srcId="{8B5194A4-B33C-4FC4-8809-E4E9B79355AE}" destId="{C3206218-7924-47F1-9B8A-BFF94E59652B}" srcOrd="2" destOrd="0" presId="urn:microsoft.com/office/officeart/2008/layout/AlternatingHexagons"/>
    <dgm:cxn modelId="{C92A1686-0BE1-4826-9E1F-AB4564112E44}" type="presParOf" srcId="{8B5194A4-B33C-4FC4-8809-E4E9B79355AE}" destId="{98B834CE-424C-4F16-B56D-67B4466F5347}" srcOrd="3" destOrd="0" presId="urn:microsoft.com/office/officeart/2008/layout/AlternatingHexagons"/>
    <dgm:cxn modelId="{BA741189-00F5-4767-93B6-F1EDE039D60E}" type="presParOf" srcId="{8B5194A4-B33C-4FC4-8809-E4E9B79355AE}" destId="{87EC81C8-FE6F-4969-B7FD-E7949C055FCC}" srcOrd="4" destOrd="0" presId="urn:microsoft.com/office/officeart/2008/layout/AlternatingHexagons"/>
    <dgm:cxn modelId="{58C6321F-98B7-446B-BC2F-8417A96137B5}" type="presParOf" srcId="{C7707007-F2CA-4455-8671-AE582A3C10ED}" destId="{0DC83011-3D85-43F7-B9F4-AFE6CA79C86C}" srcOrd="3" destOrd="0" presId="urn:microsoft.com/office/officeart/2008/layout/AlternatingHexagons"/>
    <dgm:cxn modelId="{D211EA19-EC09-4B6D-A5C1-DC3D2F9F5A1B}" type="presParOf" srcId="{C7707007-F2CA-4455-8671-AE582A3C10ED}" destId="{5A09BDF4-4507-4099-B12F-0074E18CDDD3}" srcOrd="4" destOrd="0" presId="urn:microsoft.com/office/officeart/2008/layout/AlternatingHexagons"/>
    <dgm:cxn modelId="{CC01EA1A-5955-4807-885B-FB1822E0096D}" type="presParOf" srcId="{5A09BDF4-4507-4099-B12F-0074E18CDDD3}" destId="{4CDA9194-0E9E-4D37-A554-1D646D874429}" srcOrd="0" destOrd="0" presId="urn:microsoft.com/office/officeart/2008/layout/AlternatingHexagons"/>
    <dgm:cxn modelId="{13E1E41D-0735-4606-A710-564489C95D45}" type="presParOf" srcId="{5A09BDF4-4507-4099-B12F-0074E18CDDD3}" destId="{878419E4-9D8C-4AEA-8BEC-64693DC8DA71}" srcOrd="1" destOrd="0" presId="urn:microsoft.com/office/officeart/2008/layout/AlternatingHexagons"/>
    <dgm:cxn modelId="{14CD2CDF-24DC-4CE5-8B0C-38962D04C83D}" type="presParOf" srcId="{5A09BDF4-4507-4099-B12F-0074E18CDDD3}" destId="{BED457A2-298B-4512-BF46-866F9DDA7662}" srcOrd="2" destOrd="0" presId="urn:microsoft.com/office/officeart/2008/layout/AlternatingHexagons"/>
    <dgm:cxn modelId="{07B59364-96C2-4830-A6A8-1E88BA491B25}" type="presParOf" srcId="{5A09BDF4-4507-4099-B12F-0074E18CDDD3}" destId="{C9DEF19D-4EA9-4766-B223-28636B3C9A56}" srcOrd="3" destOrd="0" presId="urn:microsoft.com/office/officeart/2008/layout/AlternatingHexagons"/>
    <dgm:cxn modelId="{D1D1950A-4418-4B73-A370-DCF1A0E3C8CB}" type="presParOf" srcId="{5A09BDF4-4507-4099-B12F-0074E18CDDD3}" destId="{0D0EAEFF-4C31-4555-9A91-83AA4FB4BC92}" srcOrd="4" destOrd="0" presId="urn:microsoft.com/office/officeart/2008/layout/AlternatingHexagons"/>
    <dgm:cxn modelId="{38F455CD-235E-4A78-A048-0B3D6DA26237}" type="presParOf" srcId="{C7707007-F2CA-4455-8671-AE582A3C10ED}" destId="{E81B314A-D042-4029-BA08-4233236EC901}" srcOrd="5" destOrd="0" presId="urn:microsoft.com/office/officeart/2008/layout/AlternatingHexagons"/>
    <dgm:cxn modelId="{1FEED0C9-FC2F-4D74-A4D8-CA603CF33064}" type="presParOf" srcId="{C7707007-F2CA-4455-8671-AE582A3C10ED}" destId="{F0C791EF-35FA-437E-BF81-77BDEC49A1DB}" srcOrd="6" destOrd="0" presId="urn:microsoft.com/office/officeart/2008/layout/AlternatingHexagons"/>
    <dgm:cxn modelId="{990C7775-BD3E-4197-BEEC-48BE23BF9DAF}" type="presParOf" srcId="{F0C791EF-35FA-437E-BF81-77BDEC49A1DB}" destId="{F8BDBA9B-0E58-4683-8A8A-867400A09209}" srcOrd="0" destOrd="0" presId="urn:microsoft.com/office/officeart/2008/layout/AlternatingHexagons"/>
    <dgm:cxn modelId="{E0A1B6AA-433E-42BE-8745-FF8DB8A79A58}" type="presParOf" srcId="{F0C791EF-35FA-437E-BF81-77BDEC49A1DB}" destId="{ADD4BC6F-3CC1-40B4-A088-13FA2C21C747}" srcOrd="1" destOrd="0" presId="urn:microsoft.com/office/officeart/2008/layout/AlternatingHexagons"/>
    <dgm:cxn modelId="{485AA8D0-F9D0-4397-9B3D-845E19C860AE}" type="presParOf" srcId="{F0C791EF-35FA-437E-BF81-77BDEC49A1DB}" destId="{FEEB5FC6-4514-4BFA-8673-454C64077878}" srcOrd="2" destOrd="0" presId="urn:microsoft.com/office/officeart/2008/layout/AlternatingHexagons"/>
    <dgm:cxn modelId="{DBBD9E05-995D-477A-898F-4A426E7FFA6F}" type="presParOf" srcId="{F0C791EF-35FA-437E-BF81-77BDEC49A1DB}" destId="{45B527A0-AC89-4EF6-922F-76EE538FB3DF}" srcOrd="3" destOrd="0" presId="urn:microsoft.com/office/officeart/2008/layout/AlternatingHexagons"/>
    <dgm:cxn modelId="{57E79BF6-719E-4761-BA0F-AFBA1AAD48A2}" type="presParOf" srcId="{F0C791EF-35FA-437E-BF81-77BDEC49A1DB}" destId="{F206CDFF-543B-4CD1-A2C9-4D519C5278C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2F11A-1538-4890-9E10-128E49AA032D}">
      <dsp:nvSpPr>
        <dsp:cNvPr id="0" name=""/>
        <dsp:cNvSpPr/>
      </dsp:nvSpPr>
      <dsp:spPr>
        <a:xfrm>
          <a:off x="0" y="0"/>
          <a:ext cx="8229600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Доцент по методика на обучението по информатика и ИТ в СУ „Св. Климент Охридски“</a:t>
          </a:r>
          <a:endParaRPr lang="en-GB" sz="2000" kern="1200" dirty="0"/>
        </a:p>
      </dsp:txBody>
      <dsp:txXfrm>
        <a:off x="1744530" y="0"/>
        <a:ext cx="6485069" cy="986101"/>
      </dsp:txXfrm>
    </dsp:sp>
    <dsp:sp modelId="{2017C34B-FAA8-4F5F-A21F-2B2362A69D7A}">
      <dsp:nvSpPr>
        <dsp:cNvPr id="0" name=""/>
        <dsp:cNvSpPr/>
      </dsp:nvSpPr>
      <dsp:spPr>
        <a:xfrm>
          <a:off x="98610" y="98610"/>
          <a:ext cx="1645920" cy="78888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B06207-B102-447E-AACC-3DE6BED3C2A9}">
      <dsp:nvSpPr>
        <dsp:cNvPr id="0" name=""/>
        <dsp:cNvSpPr/>
      </dsp:nvSpPr>
      <dsp:spPr>
        <a:xfrm>
          <a:off x="0" y="1084711"/>
          <a:ext cx="8229600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Доцент по методика на обучението по информатика и ИТ</a:t>
          </a:r>
          <a:br>
            <a:rPr lang="bg-BG" sz="2000" kern="1200" dirty="0" smtClean="0"/>
          </a:br>
          <a:r>
            <a:rPr lang="bg-BG" sz="2000" kern="1200" dirty="0" smtClean="0"/>
            <a:t>  в ЮЗУ „Неофит Рилски“, Благоевград</a:t>
          </a:r>
          <a:endParaRPr lang="en-GB" sz="2000" kern="1200" dirty="0"/>
        </a:p>
      </dsp:txBody>
      <dsp:txXfrm>
        <a:off x="1744530" y="1084711"/>
        <a:ext cx="6485069" cy="986101"/>
      </dsp:txXfrm>
    </dsp:sp>
    <dsp:sp modelId="{01ABC992-EEA2-442C-8689-BEF7A2AA359C}">
      <dsp:nvSpPr>
        <dsp:cNvPr id="0" name=""/>
        <dsp:cNvSpPr/>
      </dsp:nvSpPr>
      <dsp:spPr>
        <a:xfrm>
          <a:off x="98610" y="1183322"/>
          <a:ext cx="1645920" cy="78888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F428B0D-2B96-4628-B55E-04A1C4EC83E3}">
      <dsp:nvSpPr>
        <dsp:cNvPr id="0" name=""/>
        <dsp:cNvSpPr/>
      </dsp:nvSpPr>
      <dsp:spPr>
        <a:xfrm>
          <a:off x="0" y="2180537"/>
          <a:ext cx="8229600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Доцент по информатика в Нов български университет</a:t>
          </a:r>
          <a:endParaRPr lang="en-GB" sz="2000" kern="1200" dirty="0"/>
        </a:p>
      </dsp:txBody>
      <dsp:txXfrm>
        <a:off x="1744530" y="2180537"/>
        <a:ext cx="6485069" cy="986101"/>
      </dsp:txXfrm>
    </dsp:sp>
    <dsp:sp modelId="{A42DED68-9D27-4EAC-9DF0-21ADCE690C4C}">
      <dsp:nvSpPr>
        <dsp:cNvPr id="0" name=""/>
        <dsp:cNvSpPr/>
      </dsp:nvSpPr>
      <dsp:spPr>
        <a:xfrm>
          <a:off x="98610" y="2268034"/>
          <a:ext cx="1645920" cy="78888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CE8A2E-C451-49CE-9097-3F8828782AD8}">
      <dsp:nvSpPr>
        <dsp:cNvPr id="0" name=""/>
        <dsp:cNvSpPr/>
      </dsp:nvSpPr>
      <dsp:spPr>
        <a:xfrm>
          <a:off x="0" y="3254135"/>
          <a:ext cx="8229600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Учител по информатика и ИТ, </a:t>
          </a:r>
          <a:r>
            <a:rPr lang="en-US" sz="2000" kern="1200" dirty="0" smtClean="0"/>
            <a:t>I </a:t>
          </a:r>
          <a:r>
            <a:rPr lang="bg-BG" sz="2000" kern="1200" dirty="0" smtClean="0"/>
            <a:t>ПКС, базов учител</a:t>
          </a:r>
          <a:endParaRPr lang="en-GB" sz="2000" kern="1200" dirty="0"/>
        </a:p>
      </dsp:txBody>
      <dsp:txXfrm>
        <a:off x="1744530" y="3254135"/>
        <a:ext cx="6485069" cy="986101"/>
      </dsp:txXfrm>
    </dsp:sp>
    <dsp:sp modelId="{6E344497-5396-4998-B73F-C24C11666E84}">
      <dsp:nvSpPr>
        <dsp:cNvPr id="0" name=""/>
        <dsp:cNvSpPr/>
      </dsp:nvSpPr>
      <dsp:spPr>
        <a:xfrm>
          <a:off x="98610" y="3352745"/>
          <a:ext cx="1645920" cy="78888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2E810E-8129-433B-91D1-E4EC7B4197E1}">
      <dsp:nvSpPr>
        <dsp:cNvPr id="0" name=""/>
        <dsp:cNvSpPr/>
      </dsp:nvSpPr>
      <dsp:spPr>
        <a:xfrm>
          <a:off x="0" y="4338847"/>
          <a:ext cx="8229600" cy="986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Учител по информационни технологии, </a:t>
          </a:r>
          <a:r>
            <a:rPr lang="en-US" sz="2000" kern="1200" dirty="0" smtClean="0"/>
            <a:t>III </a:t>
          </a:r>
          <a:r>
            <a:rPr lang="bg-BG" sz="2000" kern="1200" dirty="0" smtClean="0"/>
            <a:t>ПКС, базов учител</a:t>
          </a:r>
          <a:endParaRPr lang="en-GB" sz="2000" kern="1200" dirty="0"/>
        </a:p>
      </dsp:txBody>
      <dsp:txXfrm>
        <a:off x="1744530" y="4338847"/>
        <a:ext cx="6485069" cy="986101"/>
      </dsp:txXfrm>
    </dsp:sp>
    <dsp:sp modelId="{FA94C15C-BB20-48E0-9B36-861EFA05AF64}">
      <dsp:nvSpPr>
        <dsp:cNvPr id="0" name=""/>
        <dsp:cNvSpPr/>
      </dsp:nvSpPr>
      <dsp:spPr>
        <a:xfrm>
          <a:off x="98610" y="4437457"/>
          <a:ext cx="1645920" cy="78888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07B72-E624-467B-B621-984DE80ADD94}">
      <dsp:nvSpPr>
        <dsp:cNvPr id="0" name=""/>
        <dsp:cNvSpPr/>
      </dsp:nvSpPr>
      <dsp:spPr>
        <a:xfrm>
          <a:off x="-6025072" y="-921917"/>
          <a:ext cx="7172427" cy="717242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E5101-81CE-471B-B2B5-611BDBFBB183}">
      <dsp:nvSpPr>
        <dsp:cNvPr id="0" name=""/>
        <dsp:cNvSpPr/>
      </dsp:nvSpPr>
      <dsp:spPr>
        <a:xfrm>
          <a:off x="501394" y="332930"/>
          <a:ext cx="8459942" cy="6662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88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Спазване на изискванията на учебната програма(УП) за разпределяне на уроците;</a:t>
          </a:r>
          <a:endParaRPr lang="en-GB" sz="2000" kern="1200" dirty="0"/>
        </a:p>
      </dsp:txBody>
      <dsp:txXfrm>
        <a:off x="501394" y="332930"/>
        <a:ext cx="8459942" cy="666287"/>
      </dsp:txXfrm>
    </dsp:sp>
    <dsp:sp modelId="{B292C8C3-8E8C-444B-B2D6-C901C12DAA0E}">
      <dsp:nvSpPr>
        <dsp:cNvPr id="0" name=""/>
        <dsp:cNvSpPr/>
      </dsp:nvSpPr>
      <dsp:spPr>
        <a:xfrm>
          <a:off x="84964" y="249644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F22FE-4512-46F3-8601-70E2FC6E3D5D}">
      <dsp:nvSpPr>
        <dsp:cNvPr id="0" name=""/>
        <dsp:cNvSpPr/>
      </dsp:nvSpPr>
      <dsp:spPr>
        <a:xfrm>
          <a:off x="978836" y="1332041"/>
          <a:ext cx="7982500" cy="6662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88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Спазване на последователността от теми в УП;</a:t>
          </a:r>
        </a:p>
      </dsp:txBody>
      <dsp:txXfrm>
        <a:off x="978836" y="1332041"/>
        <a:ext cx="7982500" cy="666287"/>
      </dsp:txXfrm>
    </dsp:sp>
    <dsp:sp modelId="{9C572A73-18FE-464B-96B7-457F572FD674}">
      <dsp:nvSpPr>
        <dsp:cNvPr id="0" name=""/>
        <dsp:cNvSpPr/>
      </dsp:nvSpPr>
      <dsp:spPr>
        <a:xfrm>
          <a:off x="562406" y="1248755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ADB74E-8208-4036-975C-8AFA7867D586}">
      <dsp:nvSpPr>
        <dsp:cNvPr id="0" name=""/>
        <dsp:cNvSpPr/>
      </dsp:nvSpPr>
      <dsp:spPr>
        <a:xfrm>
          <a:off x="1125372" y="2331152"/>
          <a:ext cx="7835964" cy="66628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88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Формиране на компетентностите, заложени като очаквани резултати в УП, чрез разнообразни методи и средства;</a:t>
          </a:r>
          <a:endParaRPr lang="en-GB" sz="2000" kern="1200" dirty="0"/>
        </a:p>
      </dsp:txBody>
      <dsp:txXfrm>
        <a:off x="1125372" y="2331152"/>
        <a:ext cx="7835964" cy="666287"/>
      </dsp:txXfrm>
    </dsp:sp>
    <dsp:sp modelId="{B1E1235A-27BC-4B8D-AC0C-29CE6094B8C3}">
      <dsp:nvSpPr>
        <dsp:cNvPr id="0" name=""/>
        <dsp:cNvSpPr/>
      </dsp:nvSpPr>
      <dsp:spPr>
        <a:xfrm>
          <a:off x="708942" y="2247866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4DF76A-209C-4B7F-8D89-2FCF2F614DBD}">
      <dsp:nvSpPr>
        <dsp:cNvPr id="0" name=""/>
        <dsp:cNvSpPr/>
      </dsp:nvSpPr>
      <dsp:spPr>
        <a:xfrm>
          <a:off x="978836" y="3330263"/>
          <a:ext cx="7982500" cy="6662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88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Включване</a:t>
          </a:r>
          <a:r>
            <a:rPr lang="ru-RU" sz="2000" kern="1200" dirty="0" smtClean="0"/>
            <a:t> на  </a:t>
          </a:r>
          <a:r>
            <a:rPr lang="ru-RU" sz="2000" kern="1200" dirty="0" err="1" smtClean="0"/>
            <a:t>дейности</a:t>
          </a:r>
          <a:r>
            <a:rPr lang="ru-RU" sz="2000" kern="1200" dirty="0" smtClean="0"/>
            <a:t>  за </a:t>
          </a:r>
          <a:r>
            <a:rPr lang="ru-RU" sz="2000" kern="1200" dirty="0" err="1" smtClean="0"/>
            <a:t>придобиване</a:t>
          </a:r>
          <a:r>
            <a:rPr lang="ru-RU" sz="2000" kern="1200" dirty="0" smtClean="0"/>
            <a:t> на </a:t>
          </a:r>
          <a:r>
            <a:rPr lang="ru-RU" sz="2000" kern="1200" dirty="0" err="1" smtClean="0"/>
            <a:t>ключови</a:t>
          </a:r>
          <a:r>
            <a:rPr lang="ru-RU" sz="2000" kern="1200" dirty="0" smtClean="0"/>
            <a:t> компетентности и реализация на </a:t>
          </a:r>
          <a:r>
            <a:rPr lang="ru-RU" sz="2000" kern="1200" dirty="0" err="1" smtClean="0"/>
            <a:t>междупредметни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връзки</a:t>
          </a:r>
          <a:r>
            <a:rPr lang="ru-RU" sz="2000" kern="1200" dirty="0" smtClean="0"/>
            <a:t>;</a:t>
          </a:r>
          <a:endParaRPr lang="en-GB" sz="2000" kern="1200" dirty="0"/>
        </a:p>
      </dsp:txBody>
      <dsp:txXfrm>
        <a:off x="978836" y="3330263"/>
        <a:ext cx="7982500" cy="666287"/>
      </dsp:txXfrm>
    </dsp:sp>
    <dsp:sp modelId="{ABD9157B-74B9-42A9-BC8F-2A3A763A9B9B}">
      <dsp:nvSpPr>
        <dsp:cNvPr id="0" name=""/>
        <dsp:cNvSpPr/>
      </dsp:nvSpPr>
      <dsp:spPr>
        <a:xfrm>
          <a:off x="562406" y="3246977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9D5714-5666-4F52-9E3C-89902D3E2FA2}">
      <dsp:nvSpPr>
        <dsp:cNvPr id="0" name=""/>
        <dsp:cNvSpPr/>
      </dsp:nvSpPr>
      <dsp:spPr>
        <a:xfrm>
          <a:off x="501394" y="4329374"/>
          <a:ext cx="8459942" cy="6662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88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/>
            <a:t>Съобразяване с възрастовите особености на ученика.</a:t>
          </a:r>
          <a:endParaRPr lang="en-GB" sz="2000" kern="1200" dirty="0"/>
        </a:p>
      </dsp:txBody>
      <dsp:txXfrm>
        <a:off x="501394" y="4329374"/>
        <a:ext cx="8459942" cy="666287"/>
      </dsp:txXfrm>
    </dsp:sp>
    <dsp:sp modelId="{B47DFB31-F381-470D-8864-57E7D0275570}">
      <dsp:nvSpPr>
        <dsp:cNvPr id="0" name=""/>
        <dsp:cNvSpPr/>
      </dsp:nvSpPr>
      <dsp:spPr>
        <a:xfrm>
          <a:off x="84964" y="4246088"/>
          <a:ext cx="832858" cy="832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F9A7B-D0AB-47DF-A173-1C8A73DCE90E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DCC9E5-A4C8-4BB1-8115-357774BCCB91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kern="1200" smtClean="0"/>
            <a:t>Годишно разпределение</a:t>
          </a:r>
          <a:endParaRPr lang="en-GB" sz="2800" kern="1200" dirty="0" smtClean="0"/>
        </a:p>
      </dsp:txBody>
      <dsp:txXfrm>
        <a:off x="2262981" y="0"/>
        <a:ext cx="5966618" cy="961767"/>
      </dsp:txXfrm>
    </dsp:sp>
    <dsp:sp modelId="{1E0F4A8D-B69C-44E2-871D-D50FE32EAC64}">
      <dsp:nvSpPr>
        <dsp:cNvPr id="0" name=""/>
        <dsp:cNvSpPr/>
      </dsp:nvSpPr>
      <dsp:spPr>
        <a:xfrm>
          <a:off x="594032" y="961767"/>
          <a:ext cx="3337897" cy="33378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DD283C-95CB-48BF-B44A-73C8F1BE2DD4}">
      <dsp:nvSpPr>
        <dsp:cNvPr id="0" name=""/>
        <dsp:cNvSpPr/>
      </dsp:nvSpPr>
      <dsp:spPr>
        <a:xfrm>
          <a:off x="2262981" y="961767"/>
          <a:ext cx="5966618" cy="33378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kern="1200" dirty="0" smtClean="0"/>
            <a:t>Книга за учителя</a:t>
          </a:r>
          <a:endParaRPr lang="en-GB" sz="2800" kern="1200" dirty="0"/>
        </a:p>
      </dsp:txBody>
      <dsp:txXfrm>
        <a:off x="2262981" y="961767"/>
        <a:ext cx="5966618" cy="961767"/>
      </dsp:txXfrm>
    </dsp:sp>
    <dsp:sp modelId="{4D67D6D6-48EB-4A8A-A610-EF253BCDF1CC}">
      <dsp:nvSpPr>
        <dsp:cNvPr id="0" name=""/>
        <dsp:cNvSpPr/>
      </dsp:nvSpPr>
      <dsp:spPr>
        <a:xfrm>
          <a:off x="1188065" y="1923534"/>
          <a:ext cx="2149832" cy="214983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91AF-4E57-4B96-9045-8AFAC3C55A08}">
      <dsp:nvSpPr>
        <dsp:cNvPr id="0" name=""/>
        <dsp:cNvSpPr/>
      </dsp:nvSpPr>
      <dsp:spPr>
        <a:xfrm>
          <a:off x="2262981" y="1923534"/>
          <a:ext cx="5966618" cy="21498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smtClean="0"/>
            <a:t>Електронна  версия </a:t>
          </a:r>
          <a:endParaRPr lang="en-GB" sz="2800" kern="1200" dirty="0"/>
        </a:p>
      </dsp:txBody>
      <dsp:txXfrm>
        <a:off x="2262981" y="1923534"/>
        <a:ext cx="5966618" cy="961767"/>
      </dsp:txXfrm>
    </dsp:sp>
    <dsp:sp modelId="{D76F657B-B8EE-471D-8A0A-4614B54B6155}">
      <dsp:nvSpPr>
        <dsp:cNvPr id="0" name=""/>
        <dsp:cNvSpPr/>
      </dsp:nvSpPr>
      <dsp:spPr>
        <a:xfrm>
          <a:off x="1782097" y="2885301"/>
          <a:ext cx="961767" cy="9617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0B7592-7D47-4F7E-ADE0-F8E64D527FE6}">
      <dsp:nvSpPr>
        <dsp:cNvPr id="0" name=""/>
        <dsp:cNvSpPr/>
      </dsp:nvSpPr>
      <dsp:spPr>
        <a:xfrm>
          <a:off x="2262981" y="2885301"/>
          <a:ext cx="5966618" cy="9617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bg-BG" sz="2800" kern="1200" smtClean="0"/>
            <a:t>Учебно помагало с диск с ресурсни материали</a:t>
          </a:r>
          <a:endParaRPr lang="en-GB" sz="2800" kern="1200" dirty="0" smtClean="0"/>
        </a:p>
      </dsp:txBody>
      <dsp:txXfrm>
        <a:off x="2262981" y="2885301"/>
        <a:ext cx="5966618" cy="9617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F0849-BEDE-44E1-AF9A-E9FA32B5619B}">
      <dsp:nvSpPr>
        <dsp:cNvPr id="0" name=""/>
        <dsp:cNvSpPr/>
      </dsp:nvSpPr>
      <dsp:spPr>
        <a:xfrm rot="5400000">
          <a:off x="4790841" y="-752930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Софтуер за запознаване с елементи на диалогови прозорци</a:t>
          </a:r>
          <a:endParaRPr lang="en-GB" sz="1800" kern="1200" dirty="0"/>
        </a:p>
      </dsp:txBody>
      <dsp:txXfrm rot="-5400000">
        <a:off x="4501339" y="212453"/>
        <a:ext cx="1853716" cy="849808"/>
      </dsp:txXfrm>
    </dsp:sp>
    <dsp:sp modelId="{51892FC8-D7E9-430D-AF14-E48BE0D0C7BC}">
      <dsp:nvSpPr>
        <dsp:cNvPr id="0" name=""/>
        <dsp:cNvSpPr/>
      </dsp:nvSpPr>
      <dsp:spPr>
        <a:xfrm>
          <a:off x="4991590" y="257603"/>
          <a:ext cx="142257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5BB0-D4E1-431E-A93F-D3C23C3633E6}">
      <dsp:nvSpPr>
        <dsp:cNvPr id="0" name=""/>
        <dsp:cNvSpPr/>
      </dsp:nvSpPr>
      <dsp:spPr>
        <a:xfrm rot="5400000">
          <a:off x="1987411" y="-750269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1697909" y="215114"/>
        <a:ext cx="1853716" cy="849808"/>
      </dsp:txXfrm>
    </dsp:sp>
    <dsp:sp modelId="{5C8FE0D6-64A5-4DCF-A3B7-49075D2C76F4}">
      <dsp:nvSpPr>
        <dsp:cNvPr id="0" name=""/>
        <dsp:cNvSpPr/>
      </dsp:nvSpPr>
      <dsp:spPr>
        <a:xfrm rot="5400000">
          <a:off x="3383303" y="233209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Ресурсни файлове („заготовки“)</a:t>
          </a:r>
          <a:endParaRPr lang="en-GB" sz="1800" kern="1200" dirty="0"/>
        </a:p>
      </dsp:txBody>
      <dsp:txXfrm rot="-5400000">
        <a:off x="3093801" y="1198592"/>
        <a:ext cx="1853716" cy="849808"/>
      </dsp:txXfrm>
    </dsp:sp>
    <dsp:sp modelId="{ECF57AC5-7A15-4A19-8C27-67202E88F1E4}">
      <dsp:nvSpPr>
        <dsp:cNvPr id="0" name=""/>
        <dsp:cNvSpPr/>
      </dsp:nvSpPr>
      <dsp:spPr>
        <a:xfrm>
          <a:off x="1820316" y="1339579"/>
          <a:ext cx="137668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81C8-FE6F-4969-B7FD-E7949C055FCC}">
      <dsp:nvSpPr>
        <dsp:cNvPr id="0" name=""/>
        <dsp:cNvSpPr/>
      </dsp:nvSpPr>
      <dsp:spPr>
        <a:xfrm rot="5400000">
          <a:off x="6201956" y="211768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5912454" y="1177151"/>
        <a:ext cx="1853716" cy="849808"/>
      </dsp:txXfrm>
    </dsp:sp>
    <dsp:sp modelId="{4CDA9194-0E9E-4D37-A554-1D646D874429}">
      <dsp:nvSpPr>
        <dsp:cNvPr id="0" name=""/>
        <dsp:cNvSpPr/>
      </dsp:nvSpPr>
      <dsp:spPr>
        <a:xfrm rot="5400000">
          <a:off x="4795721" y="1219888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Видеоклипове</a:t>
          </a:r>
          <a:endParaRPr lang="en-GB" sz="1800" kern="1200" dirty="0"/>
        </a:p>
      </dsp:txBody>
      <dsp:txXfrm rot="-5400000">
        <a:off x="4506219" y="2185271"/>
        <a:ext cx="1853716" cy="849808"/>
      </dsp:txXfrm>
    </dsp:sp>
    <dsp:sp modelId="{878419E4-9D8C-4AEA-8BEC-64693DC8DA71}">
      <dsp:nvSpPr>
        <dsp:cNvPr id="0" name=""/>
        <dsp:cNvSpPr/>
      </dsp:nvSpPr>
      <dsp:spPr>
        <a:xfrm>
          <a:off x="4991590" y="2421555"/>
          <a:ext cx="142257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EAEFF-4C31-4555-9A91-83AA4FB4BC92}">
      <dsp:nvSpPr>
        <dsp:cNvPr id="0" name=""/>
        <dsp:cNvSpPr/>
      </dsp:nvSpPr>
      <dsp:spPr>
        <a:xfrm rot="5400000">
          <a:off x="1987411" y="1219888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1697909" y="2185271"/>
        <a:ext cx="1853716" cy="849808"/>
      </dsp:txXfrm>
    </dsp:sp>
    <dsp:sp modelId="{F8BDBA9B-0E58-4683-8A8A-867400A09209}">
      <dsp:nvSpPr>
        <dsp:cNvPr id="0" name=""/>
        <dsp:cNvSpPr/>
      </dsp:nvSpPr>
      <dsp:spPr>
        <a:xfrm rot="5400000">
          <a:off x="3383303" y="2227994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Интерактивни упражнения в </a:t>
          </a:r>
          <a:r>
            <a:rPr lang="bg-BG" sz="1800" kern="1200" dirty="0" smtClean="0"/>
            <a:t>електронната версия</a:t>
          </a:r>
          <a:endParaRPr lang="en-GB" sz="1800" kern="1200" dirty="0"/>
        </a:p>
      </dsp:txBody>
      <dsp:txXfrm rot="-5400000">
        <a:off x="3093801" y="3193377"/>
        <a:ext cx="1853716" cy="849808"/>
      </dsp:txXfrm>
    </dsp:sp>
    <dsp:sp modelId="{ADD4BC6F-3CC1-40B4-A088-13FA2C21C747}">
      <dsp:nvSpPr>
        <dsp:cNvPr id="0" name=""/>
        <dsp:cNvSpPr/>
      </dsp:nvSpPr>
      <dsp:spPr>
        <a:xfrm>
          <a:off x="1820316" y="3503532"/>
          <a:ext cx="137668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6CDFF-543B-4CD1-A2C9-4D519C5278CD}">
      <dsp:nvSpPr>
        <dsp:cNvPr id="0" name=""/>
        <dsp:cNvSpPr/>
      </dsp:nvSpPr>
      <dsp:spPr>
        <a:xfrm rot="5400000">
          <a:off x="6191614" y="2227994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5902112" y="3193377"/>
        <a:ext cx="1853716" cy="8498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F0849-BEDE-44E1-AF9A-E9FA32B5619B}">
      <dsp:nvSpPr>
        <dsp:cNvPr id="0" name=""/>
        <dsp:cNvSpPr/>
      </dsp:nvSpPr>
      <dsp:spPr>
        <a:xfrm rot="5400000">
          <a:off x="4790841" y="-752930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 rot="-5400000">
        <a:off x="4501339" y="212453"/>
        <a:ext cx="1853716" cy="849808"/>
      </dsp:txXfrm>
    </dsp:sp>
    <dsp:sp modelId="{51892FC8-D7E9-430D-AF14-E48BE0D0C7BC}">
      <dsp:nvSpPr>
        <dsp:cNvPr id="0" name=""/>
        <dsp:cNvSpPr/>
      </dsp:nvSpPr>
      <dsp:spPr>
        <a:xfrm>
          <a:off x="4991590" y="257603"/>
          <a:ext cx="142257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5BB0-D4E1-431E-A93F-D3C23C3633E6}">
      <dsp:nvSpPr>
        <dsp:cNvPr id="0" name=""/>
        <dsp:cNvSpPr/>
      </dsp:nvSpPr>
      <dsp:spPr>
        <a:xfrm rot="5400000">
          <a:off x="1987411" y="-750269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1697909" y="215114"/>
        <a:ext cx="1853716" cy="849808"/>
      </dsp:txXfrm>
    </dsp:sp>
    <dsp:sp modelId="{5C8FE0D6-64A5-4DCF-A3B7-49075D2C76F4}">
      <dsp:nvSpPr>
        <dsp:cNvPr id="0" name=""/>
        <dsp:cNvSpPr/>
      </dsp:nvSpPr>
      <dsp:spPr>
        <a:xfrm rot="5400000">
          <a:off x="3383303" y="233209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 rot="-5400000">
        <a:off x="3093801" y="1198592"/>
        <a:ext cx="1853716" cy="849808"/>
      </dsp:txXfrm>
    </dsp:sp>
    <dsp:sp modelId="{ECF57AC5-7A15-4A19-8C27-67202E88F1E4}">
      <dsp:nvSpPr>
        <dsp:cNvPr id="0" name=""/>
        <dsp:cNvSpPr/>
      </dsp:nvSpPr>
      <dsp:spPr>
        <a:xfrm>
          <a:off x="1820316" y="1339579"/>
          <a:ext cx="137668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81C8-FE6F-4969-B7FD-E7949C055FCC}">
      <dsp:nvSpPr>
        <dsp:cNvPr id="0" name=""/>
        <dsp:cNvSpPr/>
      </dsp:nvSpPr>
      <dsp:spPr>
        <a:xfrm rot="5400000">
          <a:off x="6201956" y="233209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5912454" y="1198592"/>
        <a:ext cx="1853716" cy="849808"/>
      </dsp:txXfrm>
    </dsp:sp>
    <dsp:sp modelId="{4CDA9194-0E9E-4D37-A554-1D646D874429}">
      <dsp:nvSpPr>
        <dsp:cNvPr id="0" name=""/>
        <dsp:cNvSpPr/>
      </dsp:nvSpPr>
      <dsp:spPr>
        <a:xfrm rot="5400000">
          <a:off x="4795721" y="1219888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 rot="-5400000">
        <a:off x="4506219" y="2185271"/>
        <a:ext cx="1853716" cy="849808"/>
      </dsp:txXfrm>
    </dsp:sp>
    <dsp:sp modelId="{878419E4-9D8C-4AEA-8BEC-64693DC8DA71}">
      <dsp:nvSpPr>
        <dsp:cNvPr id="0" name=""/>
        <dsp:cNvSpPr/>
      </dsp:nvSpPr>
      <dsp:spPr>
        <a:xfrm>
          <a:off x="4991590" y="2421555"/>
          <a:ext cx="142257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EAEFF-4C31-4555-9A91-83AA4FB4BC92}">
      <dsp:nvSpPr>
        <dsp:cNvPr id="0" name=""/>
        <dsp:cNvSpPr/>
      </dsp:nvSpPr>
      <dsp:spPr>
        <a:xfrm rot="5400000">
          <a:off x="1987411" y="1219888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1697909" y="2185271"/>
        <a:ext cx="1853716" cy="849808"/>
      </dsp:txXfrm>
    </dsp:sp>
    <dsp:sp modelId="{F8BDBA9B-0E58-4683-8A8A-867400A09209}">
      <dsp:nvSpPr>
        <dsp:cNvPr id="0" name=""/>
        <dsp:cNvSpPr/>
      </dsp:nvSpPr>
      <dsp:spPr>
        <a:xfrm rot="5400000">
          <a:off x="3383303" y="2227994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 rot="-5400000">
        <a:off x="3093801" y="3193377"/>
        <a:ext cx="1853716" cy="849808"/>
      </dsp:txXfrm>
    </dsp:sp>
    <dsp:sp modelId="{ADD4BC6F-3CC1-40B4-A088-13FA2C21C747}">
      <dsp:nvSpPr>
        <dsp:cNvPr id="0" name=""/>
        <dsp:cNvSpPr/>
      </dsp:nvSpPr>
      <dsp:spPr>
        <a:xfrm>
          <a:off x="1820316" y="3503532"/>
          <a:ext cx="1376689" cy="764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6CDFF-543B-4CD1-A2C9-4D519C5278CD}">
      <dsp:nvSpPr>
        <dsp:cNvPr id="0" name=""/>
        <dsp:cNvSpPr/>
      </dsp:nvSpPr>
      <dsp:spPr>
        <a:xfrm rot="5400000">
          <a:off x="6191614" y="2227994"/>
          <a:ext cx="1274712" cy="278057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-5400000">
        <a:off x="5902112" y="3193377"/>
        <a:ext cx="1853716" cy="849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DEC25-2995-4971-B430-A549EA8633E9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5786F-A16F-4B7E-A679-8B8FF54778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722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Годишното разпределение</a:t>
            </a:r>
            <a:r>
              <a:rPr lang="bg-BG" baseline="0" dirty="0" smtClean="0"/>
              <a:t> е разработено в съответствие с темите, заложени в УП, очакваните резултати, изискванията за оценяване. Предвидено е първият срок да завърши с раздела Компютърна графика и писмен тест.</a:t>
            </a:r>
          </a:p>
          <a:p>
            <a:r>
              <a:rPr lang="bg-BG" baseline="0" dirty="0" smtClean="0"/>
              <a:t>Книгата за учителя съдържа общо представяне на учебните ресурси, методически разработки на уроците с посочени очаквани резултати за всеки урок, примерна организация на урока, тестове за проверка и оценка, вкл. И примерен тест за входно ниво, ако учениците за изучавали ИТ в началното училище. Този </a:t>
            </a:r>
            <a:r>
              <a:rPr lang="bg-BG" baseline="0" dirty="0" smtClean="0"/>
              <a:t>тест, </a:t>
            </a:r>
            <a:r>
              <a:rPr lang="bg-BG" baseline="0" dirty="0" smtClean="0"/>
              <a:t>съгласно изискванията за оценяване е </a:t>
            </a:r>
            <a:r>
              <a:rPr lang="bg-BG" baseline="0" dirty="0" smtClean="0"/>
              <a:t>необходим, </a:t>
            </a:r>
            <a:r>
              <a:rPr lang="bg-BG" baseline="0" dirty="0" smtClean="0"/>
              <a:t>ако предметът е изучаван предходната година като ЗП.</a:t>
            </a:r>
          </a:p>
          <a:p>
            <a:r>
              <a:rPr lang="bg-BG" baseline="0" dirty="0" smtClean="0"/>
              <a:t>Електронната версия включва </a:t>
            </a:r>
            <a:r>
              <a:rPr lang="bg-BG" baseline="0" dirty="0" smtClean="0"/>
              <a:t>допълнителни интерактивни упражнения към всеки урок.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06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Въпроси и 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Постепенно усложняване на задачите;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затвърдяване на формираните знания и умения;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самостоятелна работа;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Задачи за включване в портфолиото на ученика;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Използване на предварително създадени ресурсни файлове от диска;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Реализират </a:t>
            </a:r>
            <a:r>
              <a:rPr lang="bg-BG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междупредметни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връзки;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09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Да припомним!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синтезиран вид са представени понятия и процедури, които се използват в упражнението;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990033"/>
                </a:solidFill>
              </a:rPr>
              <a:t>Учителят –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лесно поставя въпроси за актуализация;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002060"/>
                </a:solidFill>
              </a:rPr>
              <a:t>Учениците –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използват за бързо припомняне и затвърдяване на знания и умения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861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727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В графичния редактор, учениците трябва да отворят съответния файл и да изпълнят указанията от задачите. В случая да поставят съответните</a:t>
            </a:r>
            <a:r>
              <a:rPr lang="bg-BG" baseline="0" dirty="0" smtClean="0"/>
              <a:t> надписи и оцветят изображенията на боговете на Олимп.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14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Синтезирано представяне на изучени основни понятия и процедури, необходими за въвеждане на нови знания и умения.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C00000"/>
                </a:solidFill>
              </a:rPr>
              <a:t>Учителят</a:t>
            </a:r>
            <a:r>
              <a:rPr lang="bg-BG" dirty="0" smtClean="0">
                <a:solidFill>
                  <a:srgbClr val="C00000"/>
                </a:solidFill>
              </a:rPr>
              <a:t> </a:t>
            </a:r>
            <a:r>
              <a:rPr lang="bg-BG" dirty="0" smtClean="0"/>
              <a:t>– може да формулира лесно въпроси върху рубриката, с които да актуализира необходимите стари знания и умения.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0070C0"/>
                </a:solidFill>
              </a:rPr>
              <a:t>Ученикът</a:t>
            </a:r>
            <a:r>
              <a:rPr lang="bg-BG" dirty="0" smtClean="0"/>
              <a:t> – може бързо да открие необходимите понятия и процедури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656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Въвеждаща задача: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002060"/>
                </a:solidFill>
              </a:rPr>
              <a:t>Създаване на проблемна ситуация;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002060"/>
                </a:solidFill>
              </a:rPr>
              <a:t>На фона на задачата се въвеждат нови знания и процедури;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rgbClr val="002060"/>
                </a:solidFill>
              </a:rPr>
              <a:t>Една или две въвеждащи задачи в урок;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7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Въпроси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Изведени са вляво или вдясно;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Насочени са към основни компоненти от съдържанието и дигитални компетентности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990033"/>
                </a:solidFill>
              </a:rPr>
              <a:t>Учителят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може да формулира плана на урока;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002060"/>
                </a:solidFill>
              </a:rPr>
              <a:t>Учениците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лесно се ориентират при търсене отговорите на ключови въпроси.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20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Основни понятия, процедури, факти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Представени са чрез отговори на въпросите;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Акцентиране върху понятията чрез получер шрифт;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Представяне на алгоритми за изпълнение на процедури;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990033"/>
                </a:solidFill>
              </a:rPr>
              <a:t>Учителят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може да демонстрира процедурата или да постави задача за работа с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помагалото по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зададен алгоритъм;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002060"/>
                </a:solidFill>
              </a:rPr>
              <a:t>Учениците 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затвърдяване на умения чрез изпълнение на упражнение по образец или самостоятелно усвояване на умения.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20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Видео файл с демонстрация на основни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Изведени са вляво или вдясно;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Насочени са към основни компоненти от съдържанието и дигитални компетентности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990033"/>
                </a:solidFill>
              </a:rPr>
              <a:t>Учителят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може да ги използва за демонстрация по време на урока или да постави задача за самостоятелно запознаване с видеоклипа и формиране на умения за самостоятелно учене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b="1" dirty="0" smtClean="0">
                <a:solidFill>
                  <a:srgbClr val="002060"/>
                </a:solidFill>
              </a:rPr>
              <a:t>Учениците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могат д аги използват за самостоятелна работа, за затвърдяване на уменията вкъщи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0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="1" dirty="0" smtClean="0">
                <a:solidFill>
                  <a:srgbClr val="990033"/>
                </a:solidFill>
              </a:rPr>
              <a:t>Внимание! 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необходимо е да се насочи вниманието на учениците към тази рубрика. Тя акцентира на възможни проблеми при работа.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09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Речник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Съдържа английско-български речник на термини от интерфейса на изучаваните софтуерни приложения;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електронната версия са включени упражнения за затвърдяване на думите от речника;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Дейност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свързана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 развитие на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уменията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за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общуване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на чужд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език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bg-B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0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990033"/>
                </a:solidFill>
              </a:rPr>
              <a:t>Въпроси и 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Постепенно усложняване на задачите;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затвърдяване на формираните знания и умения;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самостоятелна работа;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Задачи за включване в портфолиото на ученика;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Използване на предварително създадени ресурсни файлове от диска;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Реализират </a:t>
            </a:r>
            <a:r>
              <a:rPr lang="bg-BG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междупредметни</a:t>
            </a:r>
            <a:r>
              <a:rPr lang="bg-B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връзки;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786F-A16F-4B7E-A679-8B8FF54778F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0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6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7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-36512" y="0"/>
            <a:ext cx="9180512" cy="10973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" y="44624"/>
            <a:ext cx="627092" cy="1008112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V="1">
            <a:off x="-36512" y="1113445"/>
            <a:ext cx="921559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41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9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36512" y="0"/>
            <a:ext cx="9180512" cy="10973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" y="44624"/>
            <a:ext cx="627092" cy="100811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-36512" y="1113445"/>
            <a:ext cx="921559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13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13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0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72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56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53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AD7C-2109-429F-A401-5F8895F6E6F7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2E11E-8138-4391-9EC1-BA6BAEE5C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1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6844" y="188640"/>
            <a:ext cx="4799343" cy="2504504"/>
          </a:xfrm>
        </p:spPr>
        <p:txBody>
          <a:bodyPr>
            <a:normAutofit/>
          </a:bodyPr>
          <a:lstStyle/>
          <a:p>
            <a:pPr algn="r"/>
            <a:r>
              <a:rPr lang="bg-BG" sz="36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ормиране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дигитални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компетентности у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младите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хора</a:t>
            </a: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7" y="5414894"/>
            <a:ext cx="4788024" cy="1182458"/>
          </a:xfrm>
        </p:spPr>
        <p:txBody>
          <a:bodyPr>
            <a:normAutofit fontScale="92500"/>
          </a:bodyPr>
          <a:lstStyle/>
          <a:p>
            <a:pPr algn="r"/>
            <a:r>
              <a:rPr lang="bg-BG" b="1" dirty="0" smtClean="0">
                <a:solidFill>
                  <a:srgbClr val="990033"/>
                </a:solidFill>
              </a:rPr>
              <a:t>Методически възможности в часовете по ИТ</a:t>
            </a:r>
            <a:endParaRPr lang="en-GB" b="1" dirty="0">
              <a:solidFill>
                <a:srgbClr val="99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672"/>
            <a:ext cx="4355976" cy="58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835696" y="2636912"/>
            <a:ext cx="5616624" cy="4176464"/>
          </a:xfrm>
          <a:prstGeom prst="wedgeRoundRectCallout">
            <a:avLst>
              <a:gd name="adj1" fmla="val 15660"/>
              <a:gd name="adj2" fmla="val -5637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bg-BG" sz="2000" b="1" dirty="0" smtClean="0">
                <a:solidFill>
                  <a:srgbClr val="990033"/>
                </a:solidFill>
              </a:rPr>
              <a:t>Основни понятия, процедури, факти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Представени са чрез отговори на въпросите;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Акцентиране върху понятията чрез получер шрифт;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Представяне на алгоритми за изпълнение на процедури;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990033"/>
                </a:solidFill>
              </a:rPr>
              <a:t>Учителят </a:t>
            </a: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може да демонстрира процедурата или да постави задача за работа с </a:t>
            </a: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помагалото </a:t>
            </a: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 зададен алгоритъм;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b="1" dirty="0" smtClean="0">
                <a:solidFill>
                  <a:srgbClr val="002060"/>
                </a:solidFill>
              </a:rPr>
              <a:t>Учениците  </a:t>
            </a: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може да ги използват за затвърдяване </a:t>
            </a:r>
            <a:r>
              <a:rPr lang="bg-BG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 умения чрез изпълнение на упражнение по образец или самостоятелно усвояване на умения.</a:t>
            </a:r>
          </a:p>
        </p:txBody>
      </p:sp>
    </p:spTree>
    <p:extLst>
      <p:ext uri="{BB962C8B-B14F-4D97-AF65-F5344CB8AC3E}">
        <p14:creationId xmlns:p14="http://schemas.microsoft.com/office/powerpoint/2010/main" val="26565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979712" y="2204864"/>
            <a:ext cx="5328592" cy="4393790"/>
          </a:xfrm>
          <a:prstGeom prst="wedgeRoundRectCallout">
            <a:avLst>
              <a:gd name="adj1" fmla="val -66228"/>
              <a:gd name="adj2" fmla="val 3942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Видео </a:t>
            </a:r>
            <a:r>
              <a:rPr lang="bg-BG" sz="2400" b="1" dirty="0" smtClean="0">
                <a:solidFill>
                  <a:srgbClr val="990033"/>
                </a:solidFill>
              </a:rPr>
              <a:t>с </a:t>
            </a:r>
            <a:r>
              <a:rPr lang="bg-BG" sz="2400" b="1" dirty="0" smtClean="0">
                <a:solidFill>
                  <a:srgbClr val="990033"/>
                </a:solidFill>
              </a:rPr>
              <a:t>демонстрация на основни процедури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990033"/>
                </a:solidFill>
              </a:rPr>
              <a:t>Учителят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използва ги за демонстрация по време на урока или да постави задача за самостоятелно запознаване с видеоклипа и формиране на умения за самостоятелно учене;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Учениците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може да ги използват за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самостоятелно усвояване на процедури, за затвърдяване на уменията.</a:t>
            </a:r>
          </a:p>
        </p:txBody>
      </p:sp>
    </p:spTree>
    <p:extLst>
      <p:ext uri="{BB962C8B-B14F-4D97-AF65-F5344CB8AC3E}">
        <p14:creationId xmlns:p14="http://schemas.microsoft.com/office/powerpoint/2010/main" val="393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979712" y="2996952"/>
            <a:ext cx="5328592" cy="1944216"/>
          </a:xfrm>
          <a:prstGeom prst="wedgeRoundRectCallout">
            <a:avLst>
              <a:gd name="adj1" fmla="val 51631"/>
              <a:gd name="adj2" fmla="val -88074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Внимание!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необходимо е да се насочи вниманието на учениците към тази рубрика. Тя акцентира на възможни проблеми при работа.</a:t>
            </a:r>
          </a:p>
        </p:txBody>
      </p:sp>
    </p:spTree>
    <p:extLst>
      <p:ext uri="{BB962C8B-B14F-4D97-AF65-F5344CB8AC3E}">
        <p14:creationId xmlns:p14="http://schemas.microsoft.com/office/powerpoint/2010/main" val="40335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907704" y="1628800"/>
            <a:ext cx="5400600" cy="4320480"/>
          </a:xfrm>
          <a:prstGeom prst="wedgeRoundRectCallout">
            <a:avLst>
              <a:gd name="adj1" fmla="val 51630"/>
              <a:gd name="adj2" fmla="val 3616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Речник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Английско-български речник на термини от интерфейса на изучаваните софтуерни приложения;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електронната версия са включени упражнения за затвърдяване на думите от речника;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Развитие на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уменията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за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общуване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на чужд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език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bg-BG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911042" y="1988840"/>
            <a:ext cx="5328592" cy="2592288"/>
          </a:xfrm>
          <a:prstGeom prst="wedgeRoundRectCallout">
            <a:avLst>
              <a:gd name="adj1" fmla="val 21081"/>
              <a:gd name="adj2" fmla="val 58120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Въпроси и 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Постепенно усложняване на задачите;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затвърдяване на формираните знания и умения;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самостоятелна работа;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907703" y="1435646"/>
            <a:ext cx="5328592" cy="3145482"/>
          </a:xfrm>
          <a:prstGeom prst="wedgeRoundRectCallout">
            <a:avLst>
              <a:gd name="adj1" fmla="val 21458"/>
              <a:gd name="adj2" fmla="val 5698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Въпроси и 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Задачи за включване в портфолиото на ученика;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Предварително създадени ресурсни файлове от диска;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Междупредметни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bg-BG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вътрешнопредметни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връзки.</a:t>
            </a:r>
          </a:p>
        </p:txBody>
      </p:sp>
    </p:spTree>
    <p:extLst>
      <p:ext uri="{BB962C8B-B14F-4D97-AF65-F5344CB8AC3E}">
        <p14:creationId xmlns:p14="http://schemas.microsoft.com/office/powerpoint/2010/main" val="15145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g-BG" sz="3600" dirty="0" smtClean="0">
                <a:effectLst/>
              </a:rPr>
              <a:t>Урок за упражнения и работа по проект </a:t>
            </a:r>
            <a:endParaRPr lang="bg-BG" sz="40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7" y="1556792"/>
            <a:ext cx="3920083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9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0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g-BG" sz="3600" dirty="0" smtClean="0">
                <a:effectLst/>
              </a:rPr>
              <a:t>Урок за упражнения и работа по проект </a:t>
            </a:r>
            <a:endParaRPr lang="bg-BG" sz="40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7" y="1556792"/>
            <a:ext cx="3920083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9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907704" y="3501008"/>
            <a:ext cx="5328592" cy="3240360"/>
          </a:xfrm>
          <a:prstGeom prst="wedgeRoundRectCallout">
            <a:avLst>
              <a:gd name="adj1" fmla="val -47748"/>
              <a:gd name="adj2" fmla="val -8405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Да припомним!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Синтезирани понятия и процедури, които се използват в упражнението;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990033"/>
                </a:solidFill>
              </a:rPr>
              <a:t>Учителят –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лесно поставя въпроси за актуализация;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Учениците –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използват за бързо припомняне и затвърдяване на знания и умения.</a:t>
            </a:r>
          </a:p>
        </p:txBody>
      </p:sp>
    </p:spTree>
    <p:extLst>
      <p:ext uri="{BB962C8B-B14F-4D97-AF65-F5344CB8AC3E}">
        <p14:creationId xmlns:p14="http://schemas.microsoft.com/office/powerpoint/2010/main" val="20625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g-BG" sz="3600" dirty="0" smtClean="0">
                <a:effectLst/>
              </a:rPr>
              <a:t>Урок за упражнения и работа по проект </a:t>
            </a:r>
            <a:endParaRPr lang="bg-BG" sz="40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7" y="1556792"/>
            <a:ext cx="3920083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9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611560" y="1268760"/>
            <a:ext cx="6552728" cy="2938636"/>
          </a:xfrm>
          <a:prstGeom prst="wedgeRoundRectCallout">
            <a:avLst>
              <a:gd name="adj1" fmla="val -32517"/>
              <a:gd name="adj2" fmla="val 5520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Въпроси и 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Постепенно усложняване;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Въпроси на различно познавателно равнище: знание, разбиране, приложение, анализ, синтез и оценка;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Задачи с различна степен на сложност;</a:t>
            </a:r>
          </a:p>
        </p:txBody>
      </p:sp>
    </p:spTree>
    <p:extLst>
      <p:ext uri="{BB962C8B-B14F-4D97-AF65-F5344CB8AC3E}">
        <p14:creationId xmlns:p14="http://schemas.microsoft.com/office/powerpoint/2010/main" val="10415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g-BG" sz="3600" dirty="0" smtClean="0">
                <a:effectLst/>
              </a:rPr>
              <a:t>Урок за упражнения и работа по проект </a:t>
            </a:r>
            <a:endParaRPr lang="bg-BG" sz="40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7" y="1556792"/>
            <a:ext cx="3920083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9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611560" y="1268760"/>
            <a:ext cx="6552728" cy="3024336"/>
          </a:xfrm>
          <a:prstGeom prst="wedgeRoundRectCallout">
            <a:avLst>
              <a:gd name="adj1" fmla="val -32517"/>
              <a:gd name="adj2" fmla="val 5520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Въпроси и 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Проява на творчество;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Развитие на умения за работа с помощна информация;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Включване в портфолиото на ученика;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Междупредметни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 вътрешно предметни връзки;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Екипна работа.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bg-BG" dirty="0" smtClean="0"/>
              <a:t>За авторите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9240209"/>
              </p:ext>
            </p:extLst>
          </p:nvPr>
        </p:nvGraphicFramePr>
        <p:xfrm>
          <a:off x="457200" y="1196752"/>
          <a:ext cx="82296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1340768"/>
            <a:ext cx="1411027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bg-BG" dirty="0" smtClean="0">
                <a:solidFill>
                  <a:schemeClr val="accent1">
                    <a:lumMod val="50000"/>
                  </a:schemeClr>
                </a:solidFill>
              </a:rPr>
              <a:t>Ангел Ангелов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009" y="2420888"/>
            <a:ext cx="159569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Даниела </a:t>
            </a:r>
            <a:r>
              <a:rPr lang="bg-BG" dirty="0" err="1">
                <a:solidFill>
                  <a:schemeClr val="accent1">
                    <a:lumMod val="50000"/>
                  </a:schemeClr>
                </a:solidFill>
              </a:rPr>
              <a:t>Дурева</a:t>
            </a:r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bg-BG" dirty="0" err="1">
                <a:solidFill>
                  <a:schemeClr val="accent1">
                    <a:lumMod val="50000"/>
                  </a:schemeClr>
                </a:solidFill>
              </a:rPr>
              <a:t>Тупарова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994" y="3501008"/>
            <a:ext cx="1480726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Георги </a:t>
            </a:r>
            <a:r>
              <a:rPr lang="bg-BG" dirty="0" err="1">
                <a:solidFill>
                  <a:schemeClr val="accent1">
                    <a:lumMod val="50000"/>
                  </a:schemeClr>
                </a:solidFill>
              </a:rPr>
              <a:t>Тупаров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4581128"/>
            <a:ext cx="185768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Катерина </a:t>
            </a:r>
            <a:br>
              <a:rPr lang="bg-B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Марчева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5733256"/>
            <a:ext cx="185768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Катя Михова - Стоянова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600" dirty="0" smtClean="0"/>
              <a:t>Урок за обобщение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923134" cy="53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1"/>
            <a:ext cx="3935317" cy="53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0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600" dirty="0" smtClean="0"/>
              <a:t>Урок за обобщение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923134" cy="53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1"/>
            <a:ext cx="3935317" cy="53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355976" y="1700808"/>
            <a:ext cx="4752528" cy="4968552"/>
          </a:xfrm>
          <a:prstGeom prst="wedgeRoundRectCallout">
            <a:avLst>
              <a:gd name="adj1" fmla="val -68192"/>
              <a:gd name="adj2" fmla="val -2985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Да припомним!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Синтезирани понятия и процедури, които се обобщават в урока;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990033"/>
                </a:solidFill>
              </a:rPr>
              <a:t>Учителят –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лесно поставя въпроси за актуализация, може да формулира тестови въпроси;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Учениците –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използват за бързо припомняне и затвърдяване на знания и умения, подготовка за писмено контролно.</a:t>
            </a:r>
          </a:p>
        </p:txBody>
      </p:sp>
    </p:spTree>
    <p:extLst>
      <p:ext uri="{BB962C8B-B14F-4D97-AF65-F5344CB8AC3E}">
        <p14:creationId xmlns:p14="http://schemas.microsoft.com/office/powerpoint/2010/main" val="9126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600" dirty="0" smtClean="0"/>
              <a:t>Урок за обобщение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923134" cy="53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1"/>
            <a:ext cx="3935317" cy="53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79512" y="1772816"/>
            <a:ext cx="4392488" cy="4968552"/>
          </a:xfrm>
          <a:prstGeom prst="wedgeRoundRectCallout">
            <a:avLst>
              <a:gd name="adj1" fmla="val 57934"/>
              <a:gd name="adj2" fmla="val -4627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Въпроси и задачи!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Въпроси покриващи целия материал, който се преговаря;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Подготовка за писмен тест;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Откриване на грешки;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Акцент върху безопасно използване на компютъра и интернет услуги;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Задачи за включване в портфолиото на ученика;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Задачи за работа в екип.</a:t>
            </a:r>
          </a:p>
        </p:txBody>
      </p:sp>
    </p:spTree>
    <p:extLst>
      <p:ext uri="{BB962C8B-B14F-4D97-AF65-F5344CB8AC3E}">
        <p14:creationId xmlns:p14="http://schemas.microsoft.com/office/powerpoint/2010/main" val="8193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Урок за практическо оценяване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8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8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Урок за практическо оценяване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8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79512" y="1916832"/>
            <a:ext cx="4392488" cy="3672408"/>
          </a:xfrm>
          <a:prstGeom prst="wedgeRoundRectCallout">
            <a:avLst>
              <a:gd name="adj1" fmla="val 56104"/>
              <a:gd name="adj2" fmla="val -3183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Примерни практически задачи за оценяване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Използват се предварително подготвени ресурси;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Задачата е разделена на подзадачи, които лесно се оценяват;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Урок за практическо оценяване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8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79512" y="1700808"/>
            <a:ext cx="4392488" cy="4392488"/>
          </a:xfrm>
          <a:prstGeom prst="wedgeRoundRectCallout">
            <a:avLst>
              <a:gd name="adj1" fmla="val 55646"/>
              <a:gd name="adj2" fmla="val -3434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Примерни практически задачи за оценяване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Желателно е предварително да се дадат критериите за оценяване;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Учениците могат да работят самостоятелно върху примерните задачи, а в клас да се дадат подобни задачи;</a:t>
            </a:r>
          </a:p>
        </p:txBody>
      </p:sp>
    </p:spTree>
    <p:extLst>
      <p:ext uri="{BB962C8B-B14F-4D97-AF65-F5344CB8AC3E}">
        <p14:creationId xmlns:p14="http://schemas.microsoft.com/office/powerpoint/2010/main" val="27972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Урок за практическо оценяване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90788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79512" y="1591274"/>
            <a:ext cx="4392488" cy="4176464"/>
          </a:xfrm>
          <a:prstGeom prst="wedgeRoundRectCallout">
            <a:avLst>
              <a:gd name="adj1" fmla="val 54960"/>
              <a:gd name="adj2" fmla="val -2822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Примерни практически задачи за оценяване</a:t>
            </a:r>
          </a:p>
          <a:p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Включват: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елементи за въвеждане на текст в рамките на абзац с 2-3 реда;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форматиране на символи и абзаци;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отваряне и съхраняване на файл.</a:t>
            </a:r>
          </a:p>
        </p:txBody>
      </p:sp>
    </p:spTree>
    <p:extLst>
      <p:ext uri="{BB962C8B-B14F-4D97-AF65-F5344CB8AC3E}">
        <p14:creationId xmlns:p14="http://schemas.microsoft.com/office/powerpoint/2010/main" val="6243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Урок за писмена проверка на знанията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8" y="1628800"/>
            <a:ext cx="384882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28800"/>
            <a:ext cx="388921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3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Урок за писмена проверка на знанията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8" y="1628800"/>
            <a:ext cx="384882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28800"/>
            <a:ext cx="388921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571999" y="1628800"/>
            <a:ext cx="4392488" cy="2952328"/>
          </a:xfrm>
          <a:prstGeom prst="wedgeRoundRectCallout">
            <a:avLst>
              <a:gd name="adj1" fmla="val -55304"/>
              <a:gd name="adj2" fmla="val -2705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Примерният тест може да се даде за домашна работа;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Отговорите са в края на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учебното помагало;</a:t>
            </a:r>
            <a:endParaRPr lang="bg-BG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Урок за писмена проверка на знанията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8" y="1628800"/>
            <a:ext cx="384882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28800"/>
            <a:ext cx="388921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571999" y="1628800"/>
            <a:ext cx="4392488" cy="4824536"/>
          </a:xfrm>
          <a:prstGeom prst="wedgeRoundRectCallout">
            <a:avLst>
              <a:gd name="adj1" fmla="val -55075"/>
              <a:gd name="adj2" fmla="val -2990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книгата за учителя са дадени допълнителни тестове, които може да се използват или модифицират;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Тестът е представен и в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електронната версия и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може да се използва за фронтална проверка на знанията в рамките на обобщителния урок.</a:t>
            </a:r>
          </a:p>
        </p:txBody>
      </p:sp>
    </p:spTree>
    <p:extLst>
      <p:ext uri="{BB962C8B-B14F-4D97-AF65-F5344CB8AC3E}">
        <p14:creationId xmlns:p14="http://schemas.microsoft.com/office/powerpoint/2010/main" val="8481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chemeClr val="tx2">
                    <a:lumMod val="75000"/>
                  </a:schemeClr>
                </a:solidFill>
              </a:rPr>
              <a:t>Основни принципи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521049"/>
              </p:ext>
            </p:extLst>
          </p:nvPr>
        </p:nvGraphicFramePr>
        <p:xfrm>
          <a:off x="107504" y="1268760"/>
          <a:ext cx="90364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00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bg-BG" dirty="0" smtClean="0"/>
              <a:t>Допълнителни ресурси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5217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12160" y="487984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solidFill>
                  <a:schemeClr val="bg1"/>
                </a:solidFill>
              </a:rPr>
              <a:t>Допълнителни тестове</a:t>
            </a:r>
            <a:br>
              <a:rPr lang="bg-BG" dirty="0" smtClean="0">
                <a:solidFill>
                  <a:schemeClr val="bg1"/>
                </a:solidFill>
              </a:rPr>
            </a:br>
            <a:r>
              <a:rPr lang="bg-BG" dirty="0" smtClean="0">
                <a:solidFill>
                  <a:schemeClr val="bg1"/>
                </a:solidFill>
              </a:rPr>
              <a:t> в книгата за учителя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bg-BG" dirty="0" smtClean="0"/>
              <a:t>Софтуер за запознаване с елементи на диалогови прозорци</a:t>
            </a:r>
            <a:endParaRPr lang="en-GB" dirty="0"/>
          </a:p>
        </p:txBody>
      </p:sp>
      <p:pic>
        <p:nvPicPr>
          <p:cNvPr id="4" name="demopica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2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bg-BG" dirty="0" smtClean="0"/>
              <a:t>Ресурсни файлове („заготовки“)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E:\IT_Book_5_klas\IT5kl_Disk\urok14\tasks\greek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2826"/>
            <a:ext cx="8229068" cy="394440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05" y="4149080"/>
            <a:ext cx="6500945" cy="239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6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fad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bg-BG" dirty="0" smtClean="0"/>
              <a:t>Видеоклипове</a:t>
            </a:r>
            <a:endParaRPr lang="en-GB" dirty="0"/>
          </a:p>
        </p:txBody>
      </p:sp>
      <p:pic>
        <p:nvPicPr>
          <p:cNvPr id="4" name="graphtyp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7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bg-BG" dirty="0" smtClean="0"/>
              <a:t>Интерактивни упражнения в </a:t>
            </a:r>
            <a:r>
              <a:rPr lang="bg-BG" dirty="0" smtClean="0"/>
              <a:t>електронната версия </a:t>
            </a:r>
            <a:r>
              <a:rPr lang="bg-BG" smtClean="0"/>
              <a:t>на помагалото</a:t>
            </a:r>
            <a:endParaRPr lang="en-GB" dirty="0"/>
          </a:p>
        </p:txBody>
      </p:sp>
      <p:pic>
        <p:nvPicPr>
          <p:cNvPr id="4" name="ecuhebni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61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69545" y="5589240"/>
            <a:ext cx="2780574" cy="1274712"/>
            <a:chOff x="5438683" y="2980925"/>
            <a:chExt cx="2780574" cy="1274712"/>
          </a:xfrm>
        </p:grpSpPr>
        <p:sp>
          <p:nvSpPr>
            <p:cNvPr id="12" name="Hexagon 11"/>
            <p:cNvSpPr/>
            <p:nvPr/>
          </p:nvSpPr>
          <p:spPr>
            <a:xfrm rot="5400000">
              <a:off x="6191614" y="2227994"/>
              <a:ext cx="1274712" cy="278057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exagon 4"/>
            <p:cNvSpPr/>
            <p:nvPr/>
          </p:nvSpPr>
          <p:spPr>
            <a:xfrm>
              <a:off x="5902112" y="3193377"/>
              <a:ext cx="1853716" cy="8498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kern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bg-BG" dirty="0" smtClean="0"/>
              <a:t>Благодарим на: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69555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91683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Данко </a:t>
            </a:r>
            <a:r>
              <a:rPr lang="bg-BG" sz="2000" dirty="0" err="1" smtClean="0">
                <a:solidFill>
                  <a:schemeClr val="bg1"/>
                </a:solidFill>
              </a:rPr>
              <a:t>Калапиш</a:t>
            </a:r>
            <a:r>
              <a:rPr lang="bg-BG" sz="2000" dirty="0" smtClean="0">
                <a:solidFill>
                  <a:schemeClr val="bg1"/>
                </a:solidFill>
              </a:rPr>
              <a:t/>
            </a:r>
            <a:br>
              <a:rPr lang="bg-BG" sz="2000" dirty="0" smtClean="0">
                <a:solidFill>
                  <a:schemeClr val="bg1"/>
                </a:solidFill>
              </a:rPr>
            </a:br>
            <a:r>
              <a:rPr lang="bg-BG" sz="2000" dirty="0" smtClean="0">
                <a:solidFill>
                  <a:schemeClr val="bg1"/>
                </a:solidFill>
              </a:rPr>
              <a:t> рецензент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191432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Соня Комфорт-Вучкова рецензент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285293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Мариана Радева рецензент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2854203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Маргарита Спирова базов учител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386104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Евелина </a:t>
            </a:r>
            <a:r>
              <a:rPr lang="bg-BG" sz="2000" dirty="0" err="1" smtClean="0">
                <a:solidFill>
                  <a:schemeClr val="bg1"/>
                </a:solidFill>
              </a:rPr>
              <a:t>Цинцева</a:t>
            </a:r>
            <a:r>
              <a:rPr lang="bg-BG" sz="2000" dirty="0" smtClean="0">
                <a:solidFill>
                  <a:schemeClr val="bg1"/>
                </a:solidFill>
              </a:rPr>
              <a:t> базов учител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545" y="588139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Нели Николова </a:t>
            </a:r>
            <a:br>
              <a:rPr lang="bg-BG" sz="2000" dirty="0" smtClean="0">
                <a:solidFill>
                  <a:schemeClr val="bg1"/>
                </a:solidFill>
              </a:rPr>
            </a:br>
            <a:r>
              <a:rPr lang="bg-BG" sz="2000" dirty="0" smtClean="0">
                <a:solidFill>
                  <a:schemeClr val="bg1"/>
                </a:solidFill>
              </a:rPr>
              <a:t>базов учител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840" y="4852347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Димитър Стойчев</a:t>
            </a:r>
            <a:br>
              <a:rPr lang="bg-BG" sz="2000" dirty="0" smtClean="0">
                <a:solidFill>
                  <a:schemeClr val="bg1"/>
                </a:solidFill>
              </a:rPr>
            </a:br>
            <a:r>
              <a:rPr lang="bg-BG" sz="2000" dirty="0" smtClean="0">
                <a:solidFill>
                  <a:schemeClr val="bg1"/>
                </a:solidFill>
              </a:rPr>
              <a:t>базов учител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1865" y="3883871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Нели Мирчева </a:t>
            </a:r>
            <a:br>
              <a:rPr lang="bg-BG" sz="2000" dirty="0" smtClean="0">
                <a:solidFill>
                  <a:schemeClr val="bg1"/>
                </a:solidFill>
              </a:rPr>
            </a:br>
            <a:r>
              <a:rPr lang="bg-BG" sz="2000" dirty="0" smtClean="0">
                <a:solidFill>
                  <a:schemeClr val="bg1"/>
                </a:solidFill>
              </a:rPr>
              <a:t>базов учител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8520" y="4890097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Камелия Шуманова базов учител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99992" y="5589240"/>
            <a:ext cx="2780574" cy="1274712"/>
            <a:chOff x="4042790" y="1972819"/>
            <a:chExt cx="2780574" cy="1274712"/>
          </a:xfrm>
        </p:grpSpPr>
        <p:sp>
          <p:nvSpPr>
            <p:cNvPr id="18" name="Hexagon 17"/>
            <p:cNvSpPr/>
            <p:nvPr/>
          </p:nvSpPr>
          <p:spPr>
            <a:xfrm rot="5400000">
              <a:off x="4795721" y="1219888"/>
              <a:ext cx="1274712" cy="278057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agon 4"/>
            <p:cNvSpPr/>
            <p:nvPr/>
          </p:nvSpPr>
          <p:spPr>
            <a:xfrm>
              <a:off x="4506219" y="2185271"/>
              <a:ext cx="1853716" cy="8498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kern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513566" y="5886181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chemeClr val="bg1"/>
                </a:solidFill>
              </a:rPr>
              <a:t>д-р Мая </a:t>
            </a:r>
            <a:r>
              <a:rPr lang="bg-BG" sz="2000" dirty="0" err="1" smtClean="0">
                <a:solidFill>
                  <a:schemeClr val="bg1"/>
                </a:solidFill>
              </a:rPr>
              <a:t>Касева</a:t>
            </a:r>
            <a:r>
              <a:rPr lang="bg-BG" sz="2000" dirty="0" smtClean="0">
                <a:solidFill>
                  <a:schemeClr val="bg1"/>
                </a:solidFill>
              </a:rPr>
              <a:t> </a:t>
            </a:r>
            <a:br>
              <a:rPr lang="bg-BG" sz="2000" dirty="0" smtClean="0">
                <a:solidFill>
                  <a:schemeClr val="bg1"/>
                </a:solidFill>
              </a:rPr>
            </a:br>
            <a:r>
              <a:rPr lang="bg-BG" sz="2000" dirty="0" smtClean="0">
                <a:solidFill>
                  <a:schemeClr val="bg1"/>
                </a:solidFill>
              </a:rPr>
              <a:t>базов учител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3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bg-BG" dirty="0" smtClean="0">
                <a:solidFill>
                  <a:schemeClr val="tx2">
                    <a:lumMod val="75000"/>
                  </a:schemeClr>
                </a:solidFill>
              </a:rPr>
              <a:t>В помощ на учителя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08957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98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chemeClr val="tx2">
                    <a:lumMod val="75000"/>
                  </a:schemeClr>
                </a:solidFill>
              </a:rPr>
              <a:t>Структура на учебното съдържание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34 урока</a:t>
            </a:r>
          </a:p>
          <a:p>
            <a:r>
              <a:rPr lang="bg-BG" dirty="0" smtClean="0"/>
              <a:t>Съобразено с изискванията на учебната програма:</a:t>
            </a:r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61599"/>
              </p:ext>
            </p:extLst>
          </p:nvPr>
        </p:nvGraphicFramePr>
        <p:xfrm>
          <a:off x="0" y="3501008"/>
          <a:ext cx="9143999" cy="2209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24328"/>
                <a:gridCol w="792088"/>
                <a:gridCol w="827583"/>
              </a:tblGrid>
              <a:tr h="404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Урок</a:t>
                      </a:r>
                      <a:endParaRPr lang="bg-BG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Брой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4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За нови знания и умения </a:t>
                      </a:r>
                      <a:endParaRPr lang="bg-BG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56% 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6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За упражнения в лабораторна среда и работа по проект </a:t>
                      </a:r>
                      <a:endParaRPr lang="bg-BG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</a:rPr>
                        <a:t>30% </a:t>
                      </a:r>
                      <a:endParaRPr lang="bg-BG" sz="240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За обобщение </a:t>
                      </a:r>
                      <a:endParaRPr lang="bg-BG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</a:rPr>
                        <a:t>6% </a:t>
                      </a:r>
                      <a:endParaRPr lang="bg-BG" sz="240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За контролни работи </a:t>
                      </a:r>
                      <a:endParaRPr lang="bg-BG" sz="2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</a:rPr>
                        <a:t>8% 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bg-BG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5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8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835696" y="2708920"/>
            <a:ext cx="5544616" cy="4104456"/>
          </a:xfrm>
          <a:prstGeom prst="wedgeRoundRectCallout">
            <a:avLst>
              <a:gd name="adj1" fmla="val -56461"/>
              <a:gd name="adj2" fmla="val -58120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 smtClean="0"/>
              <a:t>Синтезирано представяне на изучени основни понятия и процедури, необходими за въвеждане на нови знания и умения.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C00000"/>
                </a:solidFill>
              </a:rPr>
              <a:t>Учителят</a:t>
            </a:r>
            <a:r>
              <a:rPr lang="bg-BG" sz="2400" dirty="0" smtClean="0">
                <a:solidFill>
                  <a:srgbClr val="C00000"/>
                </a:solidFill>
              </a:rPr>
              <a:t> </a:t>
            </a:r>
            <a:r>
              <a:rPr lang="bg-BG" sz="2400" dirty="0" smtClean="0"/>
              <a:t>– може да формулира лесно въпроси върху рубриката, с които да актуализира необходимите стари знания и умения.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0070C0"/>
                </a:solidFill>
              </a:rPr>
              <a:t>Ученикът</a:t>
            </a:r>
            <a:r>
              <a:rPr lang="bg-BG" sz="2400" dirty="0" smtClean="0"/>
              <a:t> – може бързо да открие необходимите понятия и </a:t>
            </a:r>
            <a:r>
              <a:rPr lang="bg-BG" sz="2400" dirty="0" smtClean="0"/>
              <a:t>процедури.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659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907704" y="3861048"/>
            <a:ext cx="5328592" cy="2304256"/>
          </a:xfrm>
          <a:prstGeom prst="wedgeRoundRectCallout">
            <a:avLst>
              <a:gd name="adj1" fmla="val -54913"/>
              <a:gd name="adj2" fmla="val -8883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Въвеждаща задача: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002060"/>
                </a:solidFill>
              </a:rPr>
              <a:t>Създаване на проблемна ситуация;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002060"/>
                </a:solidFill>
              </a:rPr>
              <a:t>На фона на задачата се въвеждат нови знания и процедури;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rgbClr val="002060"/>
                </a:solidFill>
              </a:rPr>
              <a:t>Една или две въвеждащи задачи в </a:t>
            </a:r>
            <a:r>
              <a:rPr lang="bg-BG" sz="2400" dirty="0" smtClean="0">
                <a:solidFill>
                  <a:srgbClr val="002060"/>
                </a:solidFill>
              </a:rPr>
              <a:t>урок.</a:t>
            </a:r>
            <a:endParaRPr lang="bg-BG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3"/>
            <a:ext cx="8229600" cy="1143000"/>
          </a:xfrm>
        </p:spPr>
        <p:txBody>
          <a:bodyPr/>
          <a:lstStyle/>
          <a:p>
            <a:r>
              <a:rPr lang="bg-BG" dirty="0" smtClean="0"/>
              <a:t>Урок за нови знания и умения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0" y="1435646"/>
            <a:ext cx="4003420" cy="54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35646"/>
            <a:ext cx="4025821" cy="54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835696" y="2780928"/>
            <a:ext cx="5544616" cy="4077072"/>
          </a:xfrm>
          <a:prstGeom prst="wedgeRoundRectCallout">
            <a:avLst>
              <a:gd name="adj1" fmla="val -57015"/>
              <a:gd name="adj2" fmla="val -154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400" b="1" dirty="0" smtClean="0">
                <a:solidFill>
                  <a:srgbClr val="990033"/>
                </a:solidFill>
              </a:rPr>
              <a:t>Въпроси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Изведени са вляво или вдясно;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Насочени са към основни компоненти от съдържанието и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формиране на дигитални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компетентности;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990033"/>
                </a:solidFill>
              </a:rPr>
              <a:t>Учителят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може да формулира плана на урока;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Учениците </a:t>
            </a:r>
            <a:r>
              <a:rPr lang="bg-BG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лесно се ориентират при търсене отговорите на ключови въпроси.</a:t>
            </a:r>
          </a:p>
        </p:txBody>
      </p:sp>
    </p:spTree>
    <p:extLst>
      <p:ext uri="{BB962C8B-B14F-4D97-AF65-F5344CB8AC3E}">
        <p14:creationId xmlns:p14="http://schemas.microsoft.com/office/powerpoint/2010/main" val="40704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1665</Words>
  <Application>Microsoft Office PowerPoint</Application>
  <PresentationFormat>On-screen Show (4:3)</PresentationFormat>
  <Paragraphs>224</Paragraphs>
  <Slides>35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Формиране на дигитални компетентности у младите хора</vt:lpstr>
      <vt:lpstr>За авторите</vt:lpstr>
      <vt:lpstr>Основни принципи</vt:lpstr>
      <vt:lpstr>В помощ на учителя</vt:lpstr>
      <vt:lpstr>Структура на учебното съдържание</vt:lpstr>
      <vt:lpstr>Урок за нови знания и умения</vt:lpstr>
      <vt:lpstr>Урок за нови знания и умения</vt:lpstr>
      <vt:lpstr>Урок за нови знания и умения</vt:lpstr>
      <vt:lpstr>Урок за нови знания и умения</vt:lpstr>
      <vt:lpstr>Урок за нови знания и умения</vt:lpstr>
      <vt:lpstr>Урок за нови знания и умения</vt:lpstr>
      <vt:lpstr>Урок за нови знания и умения</vt:lpstr>
      <vt:lpstr>Урок за нови знания и умения</vt:lpstr>
      <vt:lpstr>Урок за нови знания и умения</vt:lpstr>
      <vt:lpstr>Урок за нови знания и умения</vt:lpstr>
      <vt:lpstr>Урок за упражнения и работа по проект </vt:lpstr>
      <vt:lpstr>Урок за упражнения и работа по проект </vt:lpstr>
      <vt:lpstr>Урок за упражнения и работа по проект </vt:lpstr>
      <vt:lpstr>Урок за упражнения и работа по проект </vt:lpstr>
      <vt:lpstr>Урок за обобщение</vt:lpstr>
      <vt:lpstr>Урок за обобщение</vt:lpstr>
      <vt:lpstr>Урок за обобщение</vt:lpstr>
      <vt:lpstr>Урок за практическо оценяване</vt:lpstr>
      <vt:lpstr>Урок за практическо оценяване</vt:lpstr>
      <vt:lpstr>Урок за практическо оценяване</vt:lpstr>
      <vt:lpstr>Урок за практическо оценяване</vt:lpstr>
      <vt:lpstr>Урок за писмена проверка на знанията</vt:lpstr>
      <vt:lpstr>Урок за писмена проверка на знанията</vt:lpstr>
      <vt:lpstr>Урок за писмена проверка на знанията</vt:lpstr>
      <vt:lpstr>Допълнителни ресурси</vt:lpstr>
      <vt:lpstr>Софтуер за запознаване с елементи на диалогови прозорци</vt:lpstr>
      <vt:lpstr>Ресурсни файлове („заготовки“)</vt:lpstr>
      <vt:lpstr>Видеоклипове</vt:lpstr>
      <vt:lpstr>Интерактивни упражнения в електронната версия на помагалото</vt:lpstr>
      <vt:lpstr>Благодарим на: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Формиране на дигитални компетентности у младите хора</dc:title>
  <dc:creator>leo1</dc:creator>
  <cp:lastModifiedBy>leo1</cp:lastModifiedBy>
  <cp:revision>49</cp:revision>
  <dcterms:created xsi:type="dcterms:W3CDTF">2016-09-07T14:48:48Z</dcterms:created>
  <dcterms:modified xsi:type="dcterms:W3CDTF">2016-09-09T04:34:38Z</dcterms:modified>
</cp:coreProperties>
</file>